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8" r:id="rId2"/>
    <p:sldMasterId id="2147483664" r:id="rId3"/>
    <p:sldMasterId id="2147483669" r:id="rId4"/>
  </p:sldMasterIdLst>
  <p:notesMasterIdLst>
    <p:notesMasterId r:id="rId34"/>
  </p:notesMasterIdLst>
  <p:handoutMasterIdLst>
    <p:handoutMasterId r:id="rId35"/>
  </p:handoutMasterIdLst>
  <p:sldIdLst>
    <p:sldId id="259" r:id="rId5"/>
    <p:sldId id="262" r:id="rId6"/>
    <p:sldId id="260" r:id="rId7"/>
    <p:sldId id="427" r:id="rId8"/>
    <p:sldId id="271" r:id="rId9"/>
    <p:sldId id="428" r:id="rId10"/>
    <p:sldId id="402" r:id="rId11"/>
    <p:sldId id="410" r:id="rId12"/>
    <p:sldId id="404" r:id="rId13"/>
    <p:sldId id="405" r:id="rId14"/>
    <p:sldId id="407" r:id="rId15"/>
    <p:sldId id="403" r:id="rId16"/>
    <p:sldId id="273" r:id="rId17"/>
    <p:sldId id="384" r:id="rId18"/>
    <p:sldId id="409" r:id="rId19"/>
    <p:sldId id="263" r:id="rId20"/>
    <p:sldId id="421" r:id="rId21"/>
    <p:sldId id="422" r:id="rId22"/>
    <p:sldId id="420" r:id="rId23"/>
    <p:sldId id="414" r:id="rId24"/>
    <p:sldId id="424" r:id="rId25"/>
    <p:sldId id="423" r:id="rId26"/>
    <p:sldId id="425" r:id="rId27"/>
    <p:sldId id="426" r:id="rId28"/>
    <p:sldId id="268" r:id="rId29"/>
    <p:sldId id="401" r:id="rId30"/>
    <p:sldId id="266" r:id="rId31"/>
    <p:sldId id="264" r:id="rId32"/>
    <p:sldId id="419" r:id="rId33"/>
  </p:sldIdLst>
  <p:sldSz cx="12192000" cy="6858000"/>
  <p:notesSz cx="6858000" cy="9144000"/>
  <p:embeddedFontLst>
    <p:embeddedFont>
      <p:font typeface="方正大标宋简体" panose="02010600030101010101" charset="-122"/>
      <p:regular r:id="rId36"/>
    </p:embeddedFont>
    <p:embeddedFont>
      <p:font typeface="Segoe UI" panose="020B0502040204020203" pitchFamily="34" charset="0"/>
      <p:regular r:id="rId37"/>
      <p:bold r:id="rId38"/>
      <p:italic r:id="rId39"/>
      <p:boldItalic r:id="rId40"/>
    </p:embeddedFont>
    <p:embeddedFont>
      <p:font typeface="Segoe UI Light" panose="020B0502040204020203" pitchFamily="34" charset="0"/>
      <p:regular r:id="rId41"/>
      <p:italic r:id="rId42"/>
    </p:embeddedFont>
    <p:embeddedFont>
      <p:font typeface="等线" panose="02010600030101010101" pitchFamily="2" charset="-122"/>
      <p:regular r:id="rId43"/>
      <p:bold r:id="rId44"/>
    </p:embeddedFont>
    <p:embeddedFont>
      <p:font typeface="黑体" panose="02010609060101010101" pitchFamily="49" charset="-122"/>
      <p:regular r:id="rId45"/>
    </p:embeddedFont>
    <p:embeddedFont>
      <p:font typeface="华文行楷" panose="02010800040101010101" pitchFamily="2" charset="-122"/>
      <p:regular r:id="rId46"/>
    </p:embeddedFont>
    <p:embeddedFont>
      <p:font typeface="楷体" panose="02010609060101010101" pitchFamily="49" charset="-122"/>
      <p:regular r:id="rId47"/>
    </p:embeddedFont>
    <p:embeddedFont>
      <p:font typeface="微软雅黑" panose="020B0503020204020204" pitchFamily="34" charset="-122"/>
      <p:regular r:id="rId48"/>
      <p:bold r:id="rId49"/>
    </p:embeddedFont>
    <p:embeddedFont>
      <p:font typeface="微软雅黑 Light" panose="020B0502040204020203" pitchFamily="34" charset="-122"/>
      <p:regular r:id="rId50"/>
    </p:embeddedFont>
  </p:embeddedFontLst>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头" id="{5C0E705E-51F7-4FF4-BC30-A0098CDB2FA1}">
          <p14:sldIdLst>
            <p14:sldId id="259"/>
            <p14:sldId id="262"/>
          </p14:sldIdLst>
        </p14:section>
        <p14:section name="前言" id="{AE05C656-6E57-4C10-9BEA-A8ED63396353}">
          <p14:sldIdLst>
            <p14:sldId id="260"/>
            <p14:sldId id="427"/>
            <p14:sldId id="271"/>
            <p14:sldId id="428"/>
          </p14:sldIdLst>
        </p14:section>
        <p14:section name="方法" id="{41F46127-B427-49BF-AE08-2713A754C13C}">
          <p14:sldIdLst>
            <p14:sldId id="402"/>
            <p14:sldId id="410"/>
            <p14:sldId id="404"/>
            <p14:sldId id="405"/>
            <p14:sldId id="407"/>
          </p14:sldIdLst>
        </p14:section>
        <p14:section name="结果" id="{8A59E685-9E7D-47E1-BBF8-ADD04DC6113C}">
          <p14:sldIdLst>
            <p14:sldId id="403"/>
            <p14:sldId id="273"/>
            <p14:sldId id="384"/>
            <p14:sldId id="409"/>
            <p14:sldId id="263"/>
            <p14:sldId id="421"/>
            <p14:sldId id="422"/>
            <p14:sldId id="420"/>
            <p14:sldId id="414"/>
            <p14:sldId id="424"/>
            <p14:sldId id="423"/>
            <p14:sldId id="425"/>
            <p14:sldId id="426"/>
            <p14:sldId id="268"/>
          </p14:sldIdLst>
        </p14:section>
        <p14:section name="结论" id="{E609E335-71A2-4865-A934-B2D1AF270403}">
          <p14:sldIdLst>
            <p14:sldId id="401"/>
            <p14:sldId id="266"/>
            <p14:sldId id="264"/>
            <p14:sldId id="419"/>
          </p14:sldIdLst>
        </p14:section>
      </p14:sectionLst>
    </p:ext>
    <p:ext uri="{EFAFB233-063F-42B5-8137-9DF3F51BA10A}">
      <p15:sldGuideLst xmlns:p15="http://schemas.microsoft.com/office/powerpoint/2012/main">
        <p15:guide id="2" pos="3840" userDrawn="1">
          <p15:clr>
            <a:srgbClr val="A4A3A4"/>
          </p15:clr>
        </p15:guide>
        <p15:guide id="3" pos="416" userDrawn="1">
          <p15:clr>
            <a:srgbClr val="A4A3A4"/>
          </p15:clr>
        </p15:guide>
        <p15:guide id="4" pos="7256" userDrawn="1">
          <p15:clr>
            <a:srgbClr val="A4A3A4"/>
          </p15:clr>
        </p15:guide>
        <p15:guide id="5" orient="horz" pos="255" userDrawn="1">
          <p15:clr>
            <a:srgbClr val="A4A3A4"/>
          </p15:clr>
        </p15:guide>
        <p15:guide id="6" orient="horz" pos="709" userDrawn="1">
          <p15:clr>
            <a:srgbClr val="A4A3A4"/>
          </p15:clr>
        </p15:guide>
        <p15:guide id="7" orient="horz" pos="3928" userDrawn="1">
          <p15:clr>
            <a:srgbClr val="A4A3A4"/>
          </p15:clr>
        </p15:guide>
        <p15:guide id="8" orient="horz"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杜 兴兴" initials="杜" lastIdx="1" clrIdx="0">
    <p:extLst>
      <p:ext uri="{19B8F6BF-5375-455C-9EA6-DF929625EA0E}">
        <p15:presenceInfo xmlns:p15="http://schemas.microsoft.com/office/powerpoint/2012/main" userId="cbe8dcc01076f3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C7C7"/>
    <a:srgbClr val="BD252C"/>
    <a:srgbClr val="C32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217685-076D-42C7-8017-2CF3BCA395FF}" v="142" dt="2020-06-08T04:32:07.160"/>
    <p1510:client id="{902D3140-61A3-495E-961A-0E2B4226B94E}" v="1945" dt="2020-06-07T08:31:29.341"/>
  </p1510:revLst>
</p1510:revInfo>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59899" autoAdjust="0"/>
  </p:normalViewPr>
  <p:slideViewPr>
    <p:cSldViewPr snapToGrid="0">
      <p:cViewPr varScale="1">
        <p:scale>
          <a:sx n="83" d="100"/>
          <a:sy n="83" d="100"/>
        </p:scale>
        <p:origin x="826" y="96"/>
      </p:cViewPr>
      <p:guideLst>
        <p:guide pos="3840"/>
        <p:guide pos="416"/>
        <p:guide pos="7256"/>
        <p:guide orient="horz" pos="255"/>
        <p:guide orient="horz" pos="709"/>
        <p:guide orient="horz" pos="3928"/>
        <p:guide orient="horz" pos="3864"/>
      </p:guideLst>
    </p:cSldViewPr>
  </p:slideViewPr>
  <p:notesTextViewPr>
    <p:cViewPr>
      <p:scale>
        <a:sx n="176" d="100"/>
        <a:sy n="176" d="100"/>
      </p:scale>
      <p:origin x="0" y="0"/>
    </p:cViewPr>
  </p:notesTextViewPr>
  <p:sorterViewPr>
    <p:cViewPr>
      <p:scale>
        <a:sx n="50" d="100"/>
        <a:sy n="5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杜 兴兴" userId="cbe8dcc01076f3d9" providerId="LiveId" clId="{70217685-076D-42C7-8017-2CF3BCA395FF}"/>
    <pc:docChg chg="undo custSel modSld">
      <pc:chgData name="杜 兴兴" userId="cbe8dcc01076f3d9" providerId="LiveId" clId="{70217685-076D-42C7-8017-2CF3BCA395FF}" dt="2020-06-08T06:58:59.812" v="457" actId="6549"/>
      <pc:docMkLst>
        <pc:docMk/>
      </pc:docMkLst>
      <pc:sldChg chg="modSp mod modNotesTx">
        <pc:chgData name="杜 兴兴" userId="cbe8dcc01076f3d9" providerId="LiveId" clId="{70217685-076D-42C7-8017-2CF3BCA395FF}" dt="2020-06-08T06:58:59.812" v="457" actId="6549"/>
        <pc:sldMkLst>
          <pc:docMk/>
          <pc:sldMk cId="300158319" sldId="259"/>
        </pc:sldMkLst>
        <pc:spChg chg="mod">
          <ac:chgData name="杜 兴兴" userId="cbe8dcc01076f3d9" providerId="LiveId" clId="{70217685-076D-42C7-8017-2CF3BCA395FF}" dt="2020-06-08T06:58:59.812" v="457" actId="6549"/>
          <ac:spMkLst>
            <pc:docMk/>
            <pc:sldMk cId="300158319" sldId="259"/>
            <ac:spMk id="2" creationId="{68C5E385-A3DD-4A4B-B2A9-289AA3CD1063}"/>
          </ac:spMkLst>
        </pc:spChg>
      </pc:sldChg>
      <pc:sldChg chg="modNotesTx">
        <pc:chgData name="杜 兴兴" userId="cbe8dcc01076f3d9" providerId="LiveId" clId="{70217685-076D-42C7-8017-2CF3BCA395FF}" dt="2020-06-07T12:31:50.582" v="0" actId="20577"/>
        <pc:sldMkLst>
          <pc:docMk/>
          <pc:sldMk cId="95434844" sldId="262"/>
        </pc:sldMkLst>
      </pc:sldChg>
      <pc:sldChg chg="modNotesTx">
        <pc:chgData name="杜 兴兴" userId="cbe8dcc01076f3d9" providerId="LiveId" clId="{70217685-076D-42C7-8017-2CF3BCA395FF}" dt="2020-06-07T12:43:06.931" v="134" actId="20577"/>
        <pc:sldMkLst>
          <pc:docMk/>
          <pc:sldMk cId="987788469" sldId="266"/>
        </pc:sldMkLst>
      </pc:sldChg>
      <pc:sldChg chg="addSp modSp mod modNotesTx">
        <pc:chgData name="杜 兴兴" userId="cbe8dcc01076f3d9" providerId="LiveId" clId="{70217685-076D-42C7-8017-2CF3BCA395FF}" dt="2020-06-07T12:47:43.771" v="169" actId="1076"/>
        <pc:sldMkLst>
          <pc:docMk/>
          <pc:sldMk cId="1845738856" sldId="268"/>
        </pc:sldMkLst>
        <pc:spChg chg="add mod">
          <ac:chgData name="杜 兴兴" userId="cbe8dcc01076f3d9" providerId="LiveId" clId="{70217685-076D-42C7-8017-2CF3BCA395FF}" dt="2020-06-07T12:47:43.771" v="169" actId="1076"/>
          <ac:spMkLst>
            <pc:docMk/>
            <pc:sldMk cId="1845738856" sldId="268"/>
            <ac:spMk id="3" creationId="{8E98C966-389B-479D-9F50-5B40B2ECE3DC}"/>
          </ac:spMkLst>
        </pc:spChg>
        <pc:picChg chg="mod">
          <ac:chgData name="杜 兴兴" userId="cbe8dcc01076f3d9" providerId="LiveId" clId="{70217685-076D-42C7-8017-2CF3BCA395FF}" dt="2020-06-07T12:47:31.137" v="164" actId="14100"/>
          <ac:picMkLst>
            <pc:docMk/>
            <pc:sldMk cId="1845738856" sldId="268"/>
            <ac:picMk id="32" creationId="{22608BAE-AB8B-47AC-AF63-45F6A985F7FC}"/>
          </ac:picMkLst>
        </pc:picChg>
      </pc:sldChg>
      <pc:sldChg chg="modNotesTx">
        <pc:chgData name="杜 兴兴" userId="cbe8dcc01076f3d9" providerId="LiveId" clId="{70217685-076D-42C7-8017-2CF3BCA395FF}" dt="2020-06-07T12:34:11.315" v="16" actId="20577"/>
        <pc:sldMkLst>
          <pc:docMk/>
          <pc:sldMk cId="1836836837" sldId="271"/>
        </pc:sldMkLst>
      </pc:sldChg>
      <pc:sldChg chg="addSp modSp mod modNotesTx">
        <pc:chgData name="杜 兴兴" userId="cbe8dcc01076f3d9" providerId="LiveId" clId="{70217685-076D-42C7-8017-2CF3BCA395FF}" dt="2020-06-07T12:47:05.519" v="163" actId="113"/>
        <pc:sldMkLst>
          <pc:docMk/>
          <pc:sldMk cId="2523439168" sldId="273"/>
        </pc:sldMkLst>
        <pc:spChg chg="add mod">
          <ac:chgData name="杜 兴兴" userId="cbe8dcc01076f3d9" providerId="LiveId" clId="{70217685-076D-42C7-8017-2CF3BCA395FF}" dt="2020-06-07T12:46:57.908" v="161" actId="1076"/>
          <ac:spMkLst>
            <pc:docMk/>
            <pc:sldMk cId="2523439168" sldId="273"/>
            <ac:spMk id="2" creationId="{A3BEC5F8-88C0-495B-A4F6-E939FB262935}"/>
          </ac:spMkLst>
        </pc:spChg>
        <pc:spChg chg="add mod">
          <ac:chgData name="杜 兴兴" userId="cbe8dcc01076f3d9" providerId="LiveId" clId="{70217685-076D-42C7-8017-2CF3BCA395FF}" dt="2020-06-07T12:47:05.519" v="163" actId="113"/>
          <ac:spMkLst>
            <pc:docMk/>
            <pc:sldMk cId="2523439168" sldId="273"/>
            <ac:spMk id="3" creationId="{5E111CA1-69AA-4424-B7F0-35F6156FBD8F}"/>
          </ac:spMkLst>
        </pc:spChg>
      </pc:sldChg>
      <pc:sldChg chg="addSp modSp mod modNotesTx">
        <pc:chgData name="杜 兴兴" userId="cbe8dcc01076f3d9" providerId="LiveId" clId="{70217685-076D-42C7-8017-2CF3BCA395FF}" dt="2020-06-08T04:32:57.598" v="455" actId="20577"/>
        <pc:sldMkLst>
          <pc:docMk/>
          <pc:sldMk cId="3563310906" sldId="384"/>
        </pc:sldMkLst>
        <pc:spChg chg="add mod">
          <ac:chgData name="杜 兴兴" userId="cbe8dcc01076f3d9" providerId="LiveId" clId="{70217685-076D-42C7-8017-2CF3BCA395FF}" dt="2020-06-07T12:46:06.138" v="154" actId="1076"/>
          <ac:spMkLst>
            <pc:docMk/>
            <pc:sldMk cId="3563310906" sldId="384"/>
            <ac:spMk id="3" creationId="{BD0CF140-A249-4C16-B1BB-A35587A8D0A7}"/>
          </ac:spMkLst>
        </pc:spChg>
        <pc:spChg chg="mod">
          <ac:chgData name="杜 兴兴" userId="cbe8dcc01076f3d9" providerId="LiveId" clId="{70217685-076D-42C7-8017-2CF3BCA395FF}" dt="2020-06-07T12:45:54.557" v="152" actId="404"/>
          <ac:spMkLst>
            <pc:docMk/>
            <pc:sldMk cId="3563310906" sldId="384"/>
            <ac:spMk id="28" creationId="{5C9ED480-DD73-4C54-AF7F-7F789CDF2395}"/>
          </ac:spMkLst>
        </pc:spChg>
        <pc:grpChg chg="mod">
          <ac:chgData name="杜 兴兴" userId="cbe8dcc01076f3d9" providerId="LiveId" clId="{70217685-076D-42C7-8017-2CF3BCA395FF}" dt="2020-06-07T12:45:52.096" v="151" actId="1076"/>
          <ac:grpSpMkLst>
            <pc:docMk/>
            <pc:sldMk cId="3563310906" sldId="384"/>
            <ac:grpSpMk id="26" creationId="{32135B54-917E-4B87-95C4-B2EA21A63F89}"/>
          </ac:grpSpMkLst>
        </pc:grpChg>
        <pc:picChg chg="mod">
          <ac:chgData name="杜 兴兴" userId="cbe8dcc01076f3d9" providerId="LiveId" clId="{70217685-076D-42C7-8017-2CF3BCA395FF}" dt="2020-06-07T12:45:45.504" v="150" actId="1076"/>
          <ac:picMkLst>
            <pc:docMk/>
            <pc:sldMk cId="3563310906" sldId="384"/>
            <ac:picMk id="25" creationId="{3B56DD2F-7662-4ACB-AD53-00B61C65B9DB}"/>
          </ac:picMkLst>
        </pc:picChg>
      </pc:sldChg>
      <pc:sldChg chg="modNotesTx">
        <pc:chgData name="杜 兴兴" userId="cbe8dcc01076f3d9" providerId="LiveId" clId="{70217685-076D-42C7-8017-2CF3BCA395FF}" dt="2020-06-08T04:30:54.970" v="370" actId="20577"/>
        <pc:sldMkLst>
          <pc:docMk/>
          <pc:sldMk cId="3162599694" sldId="404"/>
        </pc:sldMkLst>
      </pc:sldChg>
      <pc:sldChg chg="modNotesTx">
        <pc:chgData name="杜 兴兴" userId="cbe8dcc01076f3d9" providerId="LiveId" clId="{70217685-076D-42C7-8017-2CF3BCA395FF}" dt="2020-06-07T12:35:05.598" v="20" actId="20577"/>
        <pc:sldMkLst>
          <pc:docMk/>
          <pc:sldMk cId="884631179" sldId="405"/>
        </pc:sldMkLst>
      </pc:sldChg>
      <pc:sldChg chg="modNotesTx">
        <pc:chgData name="杜 兴兴" userId="cbe8dcc01076f3d9" providerId="LiveId" clId="{70217685-076D-42C7-8017-2CF3BCA395FF}" dt="2020-06-07T12:36:33.224" v="32" actId="20577"/>
        <pc:sldMkLst>
          <pc:docMk/>
          <pc:sldMk cId="534407807" sldId="407"/>
        </pc:sldMkLst>
      </pc:sldChg>
      <pc:sldChg chg="addSp modSp mod modNotesTx">
        <pc:chgData name="杜 兴兴" userId="cbe8dcc01076f3d9" providerId="LiveId" clId="{70217685-076D-42C7-8017-2CF3BCA395FF}" dt="2020-06-07T12:45:10.018" v="146"/>
        <pc:sldMkLst>
          <pc:docMk/>
          <pc:sldMk cId="3356105926" sldId="409"/>
        </pc:sldMkLst>
        <pc:spChg chg="add mod">
          <ac:chgData name="杜 兴兴" userId="cbe8dcc01076f3d9" providerId="LiveId" clId="{70217685-076D-42C7-8017-2CF3BCA395FF}" dt="2020-06-07T12:45:10.018" v="146"/>
          <ac:spMkLst>
            <pc:docMk/>
            <pc:sldMk cId="3356105926" sldId="409"/>
            <ac:spMk id="3" creationId="{A04940CB-75F1-4E70-BBDE-059227A79809}"/>
          </ac:spMkLst>
        </pc:spChg>
        <pc:picChg chg="mod">
          <ac:chgData name="杜 兴兴" userId="cbe8dcc01076f3d9" providerId="LiveId" clId="{70217685-076D-42C7-8017-2CF3BCA395FF}" dt="2020-06-07T12:44:38.620" v="137" actId="14100"/>
          <ac:picMkLst>
            <pc:docMk/>
            <pc:sldMk cId="3356105926" sldId="409"/>
            <ac:picMk id="15" creationId="{C29B0A80-E575-48F5-9186-A6C5A93DEF32}"/>
          </ac:picMkLst>
        </pc:picChg>
      </pc:sldChg>
      <pc:sldChg chg="modNotesTx">
        <pc:chgData name="杜 兴兴" userId="cbe8dcc01076f3d9" providerId="LiveId" clId="{70217685-076D-42C7-8017-2CF3BCA395FF}" dt="2020-06-07T12:34:48.672" v="19" actId="20577"/>
        <pc:sldMkLst>
          <pc:docMk/>
          <pc:sldMk cId="4194501768" sldId="410"/>
        </pc:sldMkLst>
      </pc:sldChg>
      <pc:sldChg chg="modNotesTx">
        <pc:chgData name="杜 兴兴" userId="cbe8dcc01076f3d9" providerId="LiveId" clId="{70217685-076D-42C7-8017-2CF3BCA395FF}" dt="2020-06-07T12:39:27.325" v="67" actId="20577"/>
        <pc:sldMkLst>
          <pc:docMk/>
          <pc:sldMk cId="4253614654" sldId="422"/>
        </pc:sldMkLst>
      </pc:sldChg>
      <pc:sldChg chg="modNotesTx">
        <pc:chgData name="杜 兴兴" userId="cbe8dcc01076f3d9" providerId="LiveId" clId="{70217685-076D-42C7-8017-2CF3BCA395FF}" dt="2020-06-07T12:33:01.147" v="11" actId="20577"/>
        <pc:sldMkLst>
          <pc:docMk/>
          <pc:sldMk cId="2762656472" sldId="427"/>
        </pc:sldMkLst>
      </pc:sldChg>
      <pc:sldChg chg="modNotesTx">
        <pc:chgData name="杜 兴兴" userId="cbe8dcc01076f3d9" providerId="LiveId" clId="{70217685-076D-42C7-8017-2CF3BCA395FF}" dt="2020-06-08T04:27:19.913" v="180" actId="20577"/>
        <pc:sldMkLst>
          <pc:docMk/>
          <pc:sldMk cId="3374737518" sldId="428"/>
        </pc:sldMkLst>
      </pc:sldChg>
    </pc:docChg>
  </pc:docChgLst>
  <pc:docChgLst>
    <pc:chgData name="杜 兴兴" userId="cbe8dcc01076f3d9" providerId="LiveId" clId="{902D3140-61A3-495E-961A-0E2B4226B94E}"/>
    <pc:docChg chg="undo custSel addSld delSld modSld sldOrd modMainMaster addSection delSection modSection">
      <pc:chgData name="杜 兴兴" userId="cbe8dcc01076f3d9" providerId="LiveId" clId="{902D3140-61A3-495E-961A-0E2B4226B94E}" dt="2020-06-07T08:34:13.972" v="6892" actId="20577"/>
      <pc:docMkLst>
        <pc:docMk/>
      </pc:docMkLst>
      <pc:sldChg chg="del">
        <pc:chgData name="杜 兴兴" userId="cbe8dcc01076f3d9" providerId="LiveId" clId="{902D3140-61A3-495E-961A-0E2B4226B94E}" dt="2020-06-05T08:01:14.675" v="1472" actId="47"/>
        <pc:sldMkLst>
          <pc:docMk/>
          <pc:sldMk cId="941912535" sldId="256"/>
        </pc:sldMkLst>
      </pc:sldChg>
      <pc:sldChg chg="modSp del">
        <pc:chgData name="杜 兴兴" userId="cbe8dcc01076f3d9" providerId="LiveId" clId="{902D3140-61A3-495E-961A-0E2B4226B94E}" dt="2020-06-05T03:18:53.765" v="518" actId="47"/>
        <pc:sldMkLst>
          <pc:docMk/>
          <pc:sldMk cId="3956561965" sldId="257"/>
        </pc:sldMkLst>
        <pc:spChg chg="mod">
          <ac:chgData name="杜 兴兴" userId="cbe8dcc01076f3d9" providerId="LiveId" clId="{902D3140-61A3-495E-961A-0E2B4226B94E}" dt="2020-06-05T02:58:12.193" v="325"/>
          <ac:spMkLst>
            <pc:docMk/>
            <pc:sldMk cId="3956561965" sldId="257"/>
            <ac:spMk id="3" creationId="{7C8FA2CC-F750-42CC-A61E-B260B548BFCA}"/>
          </ac:spMkLst>
        </pc:spChg>
      </pc:sldChg>
      <pc:sldChg chg="del">
        <pc:chgData name="杜 兴兴" userId="cbe8dcc01076f3d9" providerId="LiveId" clId="{902D3140-61A3-495E-961A-0E2B4226B94E}" dt="2020-06-05T08:01:14.675" v="1472" actId="47"/>
        <pc:sldMkLst>
          <pc:docMk/>
          <pc:sldMk cId="1078460330" sldId="258"/>
        </pc:sldMkLst>
      </pc:sldChg>
      <pc:sldChg chg="modSp mod modTransition modNotesTx">
        <pc:chgData name="杜 兴兴" userId="cbe8dcc01076f3d9" providerId="LiveId" clId="{902D3140-61A3-495E-961A-0E2B4226B94E}" dt="2020-06-07T07:35:51.580" v="3745" actId="20577"/>
        <pc:sldMkLst>
          <pc:docMk/>
          <pc:sldMk cId="300158319" sldId="259"/>
        </pc:sldMkLst>
        <pc:spChg chg="mod">
          <ac:chgData name="杜 兴兴" userId="cbe8dcc01076f3d9" providerId="LiveId" clId="{902D3140-61A3-495E-961A-0E2B4226B94E}" dt="2020-06-05T08:42:12.639" v="2083" actId="1076"/>
          <ac:spMkLst>
            <pc:docMk/>
            <pc:sldMk cId="300158319" sldId="259"/>
            <ac:spMk id="9" creationId="{623FF782-AF98-46E6-9FAC-1CEAED343AFA}"/>
          </ac:spMkLst>
        </pc:spChg>
        <pc:spChg chg="mod">
          <ac:chgData name="杜 兴兴" userId="cbe8dcc01076f3d9" providerId="LiveId" clId="{902D3140-61A3-495E-961A-0E2B4226B94E}" dt="2020-06-05T08:41:48.719" v="2079" actId="1076"/>
          <ac:spMkLst>
            <pc:docMk/>
            <pc:sldMk cId="300158319" sldId="259"/>
            <ac:spMk id="12" creationId="{31E347DA-75D1-456B-B674-D946E601E06E}"/>
          </ac:spMkLst>
        </pc:spChg>
        <pc:grpChg chg="mod">
          <ac:chgData name="杜 兴兴" userId="cbe8dcc01076f3d9" providerId="LiveId" clId="{902D3140-61A3-495E-961A-0E2B4226B94E}" dt="2020-06-05T08:42:14.649" v="2085" actId="14100"/>
          <ac:grpSpMkLst>
            <pc:docMk/>
            <pc:sldMk cId="300158319" sldId="259"/>
            <ac:grpSpMk id="7" creationId="{12184679-CF50-4798-82AC-E26BFF9E72AB}"/>
          </ac:grpSpMkLst>
        </pc:grpChg>
      </pc:sldChg>
      <pc:sldChg chg="addSp delSp modSp mod ord modTransition modNotesTx">
        <pc:chgData name="杜 兴兴" userId="cbe8dcc01076f3d9" providerId="LiveId" clId="{902D3140-61A3-495E-961A-0E2B4226B94E}" dt="2020-06-07T07:37:38.407" v="3772" actId="20577"/>
        <pc:sldMkLst>
          <pc:docMk/>
          <pc:sldMk cId="3954396501" sldId="260"/>
        </pc:sldMkLst>
        <pc:spChg chg="mod">
          <ac:chgData name="杜 兴兴" userId="cbe8dcc01076f3d9" providerId="LiveId" clId="{902D3140-61A3-495E-961A-0E2B4226B94E}" dt="2020-06-05T02:54:17.213" v="320" actId="2711"/>
          <ac:spMkLst>
            <pc:docMk/>
            <pc:sldMk cId="3954396501" sldId="260"/>
            <ac:spMk id="2" creationId="{175FC8E0-C6E0-4F4A-92A3-7DEB562E9C51}"/>
          </ac:spMkLst>
        </pc:spChg>
        <pc:spChg chg="add del mod">
          <ac:chgData name="杜 兴兴" userId="cbe8dcc01076f3d9" providerId="LiveId" clId="{902D3140-61A3-495E-961A-0E2B4226B94E}" dt="2020-06-05T02:48:47.780" v="271" actId="478"/>
          <ac:spMkLst>
            <pc:docMk/>
            <pc:sldMk cId="3954396501" sldId="260"/>
            <ac:spMk id="4" creationId="{72A43701-546C-4A04-92D5-72AB88E01D39}"/>
          </ac:spMkLst>
        </pc:spChg>
        <pc:spChg chg="del">
          <ac:chgData name="杜 兴兴" userId="cbe8dcc01076f3d9" providerId="LiveId" clId="{902D3140-61A3-495E-961A-0E2B4226B94E}" dt="2020-06-05T02:48:46.426" v="270" actId="478"/>
          <ac:spMkLst>
            <pc:docMk/>
            <pc:sldMk cId="3954396501" sldId="260"/>
            <ac:spMk id="5" creationId="{E3F45C05-4B14-4FD6-BE9D-5804B78BF4E2}"/>
          </ac:spMkLst>
        </pc:spChg>
      </pc:sldChg>
      <pc:sldChg chg="addSp delSp modSp mod modTransition modNotesTx">
        <pc:chgData name="杜 兴兴" userId="cbe8dcc01076f3d9" providerId="LiveId" clId="{902D3140-61A3-495E-961A-0E2B4226B94E}" dt="2020-06-07T08:34:13.972" v="6892" actId="20577"/>
        <pc:sldMkLst>
          <pc:docMk/>
          <pc:sldMk cId="95434844" sldId="262"/>
        </pc:sldMkLst>
        <pc:spChg chg="del mod">
          <ac:chgData name="杜 兴兴" userId="cbe8dcc01076f3d9" providerId="LiveId" clId="{902D3140-61A3-495E-961A-0E2B4226B94E}" dt="2020-06-05T02:32:40.487" v="63" actId="478"/>
          <ac:spMkLst>
            <pc:docMk/>
            <pc:sldMk cId="95434844" sldId="262"/>
            <ac:spMk id="2" creationId="{936CF12E-B5F2-4D3A-8BD6-E4E490506ACF}"/>
          </ac:spMkLst>
        </pc:spChg>
        <pc:spChg chg="del">
          <ac:chgData name="杜 兴兴" userId="cbe8dcc01076f3d9" providerId="LiveId" clId="{902D3140-61A3-495E-961A-0E2B4226B94E}" dt="2020-06-05T02:31:02.921" v="19" actId="478"/>
          <ac:spMkLst>
            <pc:docMk/>
            <pc:sldMk cId="95434844" sldId="262"/>
            <ac:spMk id="8" creationId="{F81022D5-AA96-4047-8614-060AF812455B}"/>
          </ac:spMkLst>
        </pc:spChg>
        <pc:spChg chg="mod">
          <ac:chgData name="杜 兴兴" userId="cbe8dcc01076f3d9" providerId="LiveId" clId="{902D3140-61A3-495E-961A-0E2B4226B94E}" dt="2020-06-05T02:33:14.970" v="69" actId="12789"/>
          <ac:spMkLst>
            <pc:docMk/>
            <pc:sldMk cId="95434844" sldId="262"/>
            <ac:spMk id="9" creationId="{44EFDC51-7896-470D-B3D0-66ADA66D6AFD}"/>
          </ac:spMkLst>
        </pc:spChg>
        <pc:spChg chg="mod">
          <ac:chgData name="杜 兴兴" userId="cbe8dcc01076f3d9" providerId="LiveId" clId="{902D3140-61A3-495E-961A-0E2B4226B94E}" dt="2020-06-05T02:33:14.970" v="69" actId="12789"/>
          <ac:spMkLst>
            <pc:docMk/>
            <pc:sldMk cId="95434844" sldId="262"/>
            <ac:spMk id="10" creationId="{37BF7DC5-1609-480D-8831-6C68BDA569D5}"/>
          </ac:spMkLst>
        </pc:spChg>
        <pc:spChg chg="mod">
          <ac:chgData name="杜 兴兴" userId="cbe8dcc01076f3d9" providerId="LiveId" clId="{902D3140-61A3-495E-961A-0E2B4226B94E}" dt="2020-06-05T02:32:25.380" v="57" actId="1076"/>
          <ac:spMkLst>
            <pc:docMk/>
            <pc:sldMk cId="95434844" sldId="262"/>
            <ac:spMk id="14" creationId="{60740C35-D3F6-4977-9109-96DF41D8A690}"/>
          </ac:spMkLst>
        </pc:spChg>
        <pc:spChg chg="del">
          <ac:chgData name="杜 兴兴" userId="cbe8dcc01076f3d9" providerId="LiveId" clId="{902D3140-61A3-495E-961A-0E2B4226B94E}" dt="2020-06-05T02:32:07.766" v="53" actId="478"/>
          <ac:spMkLst>
            <pc:docMk/>
            <pc:sldMk cId="95434844" sldId="262"/>
            <ac:spMk id="15" creationId="{F1E7BAB0-BD86-4718-BD6C-49B4485437E2}"/>
          </ac:spMkLst>
        </pc:spChg>
        <pc:spChg chg="mod">
          <ac:chgData name="杜 兴兴" userId="cbe8dcc01076f3d9" providerId="LiveId" clId="{902D3140-61A3-495E-961A-0E2B4226B94E}" dt="2020-06-05T02:31:12.620" v="37"/>
          <ac:spMkLst>
            <pc:docMk/>
            <pc:sldMk cId="95434844" sldId="262"/>
            <ac:spMk id="18" creationId="{314895D1-1DBD-437D-9A92-78C8EAA5BEA8}"/>
          </ac:spMkLst>
        </pc:spChg>
        <pc:spChg chg="del">
          <ac:chgData name="杜 兴兴" userId="cbe8dcc01076f3d9" providerId="LiveId" clId="{902D3140-61A3-495E-961A-0E2B4226B94E}" dt="2020-06-05T02:32:00.611" v="51" actId="478"/>
          <ac:spMkLst>
            <pc:docMk/>
            <pc:sldMk cId="95434844" sldId="262"/>
            <ac:spMk id="19" creationId="{919283B8-3392-4642-97D9-4D01DD3B35BC}"/>
          </ac:spMkLst>
        </pc:spChg>
        <pc:spChg chg="mod">
          <ac:chgData name="杜 兴兴" userId="cbe8dcc01076f3d9" providerId="LiveId" clId="{902D3140-61A3-495E-961A-0E2B4226B94E}" dt="2020-06-05T02:32:28.729" v="58" actId="1076"/>
          <ac:spMkLst>
            <pc:docMk/>
            <pc:sldMk cId="95434844" sldId="262"/>
            <ac:spMk id="22" creationId="{27BDA1AA-0638-4462-ACA6-D099C5BCAE48}"/>
          </ac:spMkLst>
        </pc:spChg>
        <pc:spChg chg="del">
          <ac:chgData name="杜 兴兴" userId="cbe8dcc01076f3d9" providerId="LiveId" clId="{902D3140-61A3-495E-961A-0E2B4226B94E}" dt="2020-06-05T02:32:03.362" v="52" actId="478"/>
          <ac:spMkLst>
            <pc:docMk/>
            <pc:sldMk cId="95434844" sldId="262"/>
            <ac:spMk id="23" creationId="{07BFD3CB-8B05-4639-A9CB-6BB32B8DB0A7}"/>
          </ac:spMkLst>
        </pc:spChg>
        <pc:spChg chg="add mod">
          <ac:chgData name="杜 兴兴" userId="cbe8dcc01076f3d9" providerId="LiveId" clId="{902D3140-61A3-495E-961A-0E2B4226B94E}" dt="2020-06-05T02:47:00.441" v="239" actId="20577"/>
          <ac:spMkLst>
            <pc:docMk/>
            <pc:sldMk cId="95434844" sldId="262"/>
            <ac:spMk id="32" creationId="{D1C7F9EF-94EB-4CBB-B01F-3B1083138531}"/>
          </ac:spMkLst>
        </pc:spChg>
        <pc:spChg chg="mod">
          <ac:chgData name="杜 兴兴" userId="cbe8dcc01076f3d9" providerId="LiveId" clId="{902D3140-61A3-495E-961A-0E2B4226B94E}" dt="2020-06-05T02:43:17.228" v="210" actId="1076"/>
          <ac:spMkLst>
            <pc:docMk/>
            <pc:sldMk cId="95434844" sldId="262"/>
            <ac:spMk id="33" creationId="{2372BD7B-89DD-4D7C-B238-F94F68A860C3}"/>
          </ac:spMkLst>
        </pc:spChg>
        <pc:spChg chg="mod">
          <ac:chgData name="杜 兴兴" userId="cbe8dcc01076f3d9" providerId="LiveId" clId="{902D3140-61A3-495E-961A-0E2B4226B94E}" dt="2020-06-05T02:34:28.736" v="117" actId="12788"/>
          <ac:spMkLst>
            <pc:docMk/>
            <pc:sldMk cId="95434844" sldId="262"/>
            <ac:spMk id="35" creationId="{92BBFEC0-4138-47F9-A346-47C0CD602154}"/>
          </ac:spMkLst>
        </pc:spChg>
        <pc:spChg chg="mod">
          <ac:chgData name="杜 兴兴" userId="cbe8dcc01076f3d9" providerId="LiveId" clId="{902D3140-61A3-495E-961A-0E2B4226B94E}" dt="2020-06-05T02:34:28.736" v="117" actId="12788"/>
          <ac:spMkLst>
            <pc:docMk/>
            <pc:sldMk cId="95434844" sldId="262"/>
            <ac:spMk id="36" creationId="{D59FF10F-3BFC-476B-A65C-56C24146DBF2}"/>
          </ac:spMkLst>
        </pc:spChg>
        <pc:spChg chg="mod">
          <ac:chgData name="杜 兴兴" userId="cbe8dcc01076f3d9" providerId="LiveId" clId="{902D3140-61A3-495E-961A-0E2B4226B94E}" dt="2020-06-05T02:34:28.736" v="117" actId="12788"/>
          <ac:spMkLst>
            <pc:docMk/>
            <pc:sldMk cId="95434844" sldId="262"/>
            <ac:spMk id="38" creationId="{897089EC-2176-430E-B849-DE79B5DFD16E}"/>
          </ac:spMkLst>
        </pc:spChg>
        <pc:spChg chg="mod">
          <ac:chgData name="杜 兴兴" userId="cbe8dcc01076f3d9" providerId="LiveId" clId="{902D3140-61A3-495E-961A-0E2B4226B94E}" dt="2020-06-05T02:34:28.736" v="117" actId="12788"/>
          <ac:spMkLst>
            <pc:docMk/>
            <pc:sldMk cId="95434844" sldId="262"/>
            <ac:spMk id="39" creationId="{8054C8AD-C5A2-44A3-B518-FD969230B543}"/>
          </ac:spMkLst>
        </pc:spChg>
        <pc:spChg chg="mod">
          <ac:chgData name="杜 兴兴" userId="cbe8dcc01076f3d9" providerId="LiveId" clId="{902D3140-61A3-495E-961A-0E2B4226B94E}" dt="2020-06-05T02:34:36.953" v="118" actId="465"/>
          <ac:spMkLst>
            <pc:docMk/>
            <pc:sldMk cId="95434844" sldId="262"/>
            <ac:spMk id="41" creationId="{58F28B11-7775-459C-9986-7A4E9F825192}"/>
          </ac:spMkLst>
        </pc:spChg>
        <pc:spChg chg="mod">
          <ac:chgData name="杜 兴兴" userId="cbe8dcc01076f3d9" providerId="LiveId" clId="{902D3140-61A3-495E-961A-0E2B4226B94E}" dt="2020-06-05T02:34:36.953" v="118" actId="465"/>
          <ac:spMkLst>
            <pc:docMk/>
            <pc:sldMk cId="95434844" sldId="262"/>
            <ac:spMk id="42" creationId="{90406E3E-2850-4DBC-8C55-B5CAF20CFA01}"/>
          </ac:spMkLst>
        </pc:spChg>
        <pc:spChg chg="add del mod">
          <ac:chgData name="杜 兴兴" userId="cbe8dcc01076f3d9" providerId="LiveId" clId="{902D3140-61A3-495E-961A-0E2B4226B94E}" dt="2020-06-05T02:39:29.951" v="178" actId="478"/>
          <ac:spMkLst>
            <pc:docMk/>
            <pc:sldMk cId="95434844" sldId="262"/>
            <ac:spMk id="43" creationId="{4C9919D5-B08B-42BE-A7B0-B32B624BC5CC}"/>
          </ac:spMkLst>
        </pc:spChg>
        <pc:spChg chg="add mod">
          <ac:chgData name="杜 兴兴" userId="cbe8dcc01076f3d9" providerId="LiveId" clId="{902D3140-61A3-495E-961A-0E2B4226B94E}" dt="2020-06-07T07:37:52.093" v="3773" actId="20577"/>
          <ac:spMkLst>
            <pc:docMk/>
            <pc:sldMk cId="95434844" sldId="262"/>
            <ac:spMk id="44" creationId="{04D54C07-AF41-49A8-BCD8-A70DF4FBEF3F}"/>
          </ac:spMkLst>
        </pc:spChg>
        <pc:grpChg chg="del mod">
          <ac:chgData name="杜 兴兴" userId="cbe8dcc01076f3d9" providerId="LiveId" clId="{902D3140-61A3-495E-961A-0E2B4226B94E}" dt="2020-06-05T02:35:24.332" v="124" actId="478"/>
          <ac:grpSpMkLst>
            <pc:docMk/>
            <pc:sldMk cId="95434844" sldId="262"/>
            <ac:grpSpMk id="11" creationId="{7A381EE5-5C33-4401-8F02-2A685DE224CF}"/>
          </ac:grpSpMkLst>
        </pc:grpChg>
        <pc:grpChg chg="del">
          <ac:chgData name="杜 兴兴" userId="cbe8dcc01076f3d9" providerId="LiveId" clId="{902D3140-61A3-495E-961A-0E2B4226B94E}" dt="2020-06-05T02:32:38.778" v="62" actId="478"/>
          <ac:grpSpMkLst>
            <pc:docMk/>
            <pc:sldMk cId="95434844" sldId="262"/>
            <ac:grpSpMk id="12" creationId="{ACFEBB6D-F47C-4E3A-B16B-C56F0FDC5528}"/>
          </ac:grpSpMkLst>
        </pc:grpChg>
        <pc:grpChg chg="del">
          <ac:chgData name="杜 兴兴" userId="cbe8dcc01076f3d9" providerId="LiveId" clId="{902D3140-61A3-495E-961A-0E2B4226B94E}" dt="2020-06-05T02:32:42.205" v="64" actId="478"/>
          <ac:grpSpMkLst>
            <pc:docMk/>
            <pc:sldMk cId="95434844" sldId="262"/>
            <ac:grpSpMk id="16" creationId="{8ED7BDF1-20D0-4B84-98E0-3BEE7302C864}"/>
          </ac:grpSpMkLst>
        </pc:grpChg>
        <pc:grpChg chg="del">
          <ac:chgData name="杜 兴兴" userId="cbe8dcc01076f3d9" providerId="LiveId" clId="{902D3140-61A3-495E-961A-0E2B4226B94E}" dt="2020-06-05T02:32:36.959" v="61" actId="478"/>
          <ac:grpSpMkLst>
            <pc:docMk/>
            <pc:sldMk cId="95434844" sldId="262"/>
            <ac:grpSpMk id="20" creationId="{8B19E268-7C11-4B71-91EE-B694E66EBBB1}"/>
          </ac:grpSpMkLst>
        </pc:grpChg>
        <pc:grpChg chg="del">
          <ac:chgData name="杜 兴兴" userId="cbe8dcc01076f3d9" providerId="LiveId" clId="{902D3140-61A3-495E-961A-0E2B4226B94E}" dt="2020-06-05T02:31:43.567" v="46" actId="478"/>
          <ac:grpSpMkLst>
            <pc:docMk/>
            <pc:sldMk cId="95434844" sldId="262"/>
            <ac:grpSpMk id="24" creationId="{AC351A37-DEDC-4C30-8546-CC9E121237B3}"/>
          </ac:grpSpMkLst>
        </pc:grpChg>
        <pc:grpChg chg="del">
          <ac:chgData name="杜 兴兴" userId="cbe8dcc01076f3d9" providerId="LiveId" clId="{902D3140-61A3-495E-961A-0E2B4226B94E}" dt="2020-06-05T02:31:35.904" v="45" actId="478"/>
          <ac:grpSpMkLst>
            <pc:docMk/>
            <pc:sldMk cId="95434844" sldId="262"/>
            <ac:grpSpMk id="28" creationId="{95F2E35B-6D67-48EA-B1C6-DDA1E7DD375A}"/>
          </ac:grpSpMkLst>
        </pc:grpChg>
        <pc:grpChg chg="add del mod">
          <ac:chgData name="杜 兴兴" userId="cbe8dcc01076f3d9" providerId="LiveId" clId="{902D3140-61A3-495E-961A-0E2B4226B94E}" dt="2020-06-05T02:35:22.541" v="123" actId="478"/>
          <ac:grpSpMkLst>
            <pc:docMk/>
            <pc:sldMk cId="95434844" sldId="262"/>
            <ac:grpSpMk id="34" creationId="{73B2540E-06B4-47A0-878E-F342634CF874}"/>
          </ac:grpSpMkLst>
        </pc:grpChg>
        <pc:grpChg chg="add del mod">
          <ac:chgData name="杜 兴兴" userId="cbe8dcc01076f3d9" providerId="LiveId" clId="{902D3140-61A3-495E-961A-0E2B4226B94E}" dt="2020-06-05T02:35:22.541" v="123" actId="478"/>
          <ac:grpSpMkLst>
            <pc:docMk/>
            <pc:sldMk cId="95434844" sldId="262"/>
            <ac:grpSpMk id="37" creationId="{F4FF1C2B-0038-46E3-8EB5-14F65751487A}"/>
          </ac:grpSpMkLst>
        </pc:grpChg>
        <pc:grpChg chg="add del mod">
          <ac:chgData name="杜 兴兴" userId="cbe8dcc01076f3d9" providerId="LiveId" clId="{902D3140-61A3-495E-961A-0E2B4226B94E}" dt="2020-06-05T02:35:26.025" v="125" actId="478"/>
          <ac:grpSpMkLst>
            <pc:docMk/>
            <pc:sldMk cId="95434844" sldId="262"/>
            <ac:grpSpMk id="40" creationId="{6459F232-1F29-427E-8F2F-1FB0EEC5CC20}"/>
          </ac:grpSpMkLst>
        </pc:grpChg>
        <pc:grpChg chg="add mod">
          <ac:chgData name="杜 兴兴" userId="cbe8dcc01076f3d9" providerId="LiveId" clId="{902D3140-61A3-495E-961A-0E2B4226B94E}" dt="2020-06-05T02:45:43.453" v="216" actId="164"/>
          <ac:grpSpMkLst>
            <pc:docMk/>
            <pc:sldMk cId="95434844" sldId="262"/>
            <ac:grpSpMk id="45" creationId="{346F8257-880E-48D5-B77D-8C14584FA509}"/>
          </ac:grpSpMkLst>
        </pc:grpChg>
        <pc:grpChg chg="add mod">
          <ac:chgData name="杜 兴兴" userId="cbe8dcc01076f3d9" providerId="LiveId" clId="{902D3140-61A3-495E-961A-0E2B4226B94E}" dt="2020-06-05T02:48:41.828" v="269" actId="1076"/>
          <ac:grpSpMkLst>
            <pc:docMk/>
            <pc:sldMk cId="95434844" sldId="262"/>
            <ac:grpSpMk id="46" creationId="{1A4F50D8-89A3-432C-A8AF-CAA6F0FCF0B2}"/>
          </ac:grpSpMkLst>
        </pc:grpChg>
      </pc:sldChg>
      <pc:sldChg chg="addSp delSp modSp del mod">
        <pc:chgData name="杜 兴兴" userId="cbe8dcc01076f3d9" providerId="LiveId" clId="{902D3140-61A3-495E-961A-0E2B4226B94E}" dt="2020-06-05T04:32:45.801" v="782" actId="2696"/>
        <pc:sldMkLst>
          <pc:docMk/>
          <pc:sldMk cId="190240850" sldId="263"/>
        </pc:sldMkLst>
        <pc:spChg chg="mod">
          <ac:chgData name="杜 兴兴" userId="cbe8dcc01076f3d9" providerId="LiveId" clId="{902D3140-61A3-495E-961A-0E2B4226B94E}" dt="2020-06-05T04:32:40.337" v="781"/>
          <ac:spMkLst>
            <pc:docMk/>
            <pc:sldMk cId="190240850" sldId="263"/>
            <ac:spMk id="2" creationId="{5316CCA0-86AF-4018-877E-04AF35313C30}"/>
          </ac:spMkLst>
        </pc:spChg>
        <pc:spChg chg="del">
          <ac:chgData name="杜 兴兴" userId="cbe8dcc01076f3d9" providerId="LiveId" clId="{902D3140-61A3-495E-961A-0E2B4226B94E}" dt="2020-06-05T04:27:29.662" v="723" actId="478"/>
          <ac:spMkLst>
            <pc:docMk/>
            <pc:sldMk cId="190240850" sldId="263"/>
            <ac:spMk id="6" creationId="{545CA554-A431-4B1A-B2E2-2A015C7BAE7C}"/>
          </ac:spMkLst>
        </pc:spChg>
        <pc:spChg chg="mod">
          <ac:chgData name="杜 兴兴" userId="cbe8dcc01076f3d9" providerId="LiveId" clId="{902D3140-61A3-495E-961A-0E2B4226B94E}" dt="2020-06-05T04:30:37.080" v="759" actId="1076"/>
          <ac:spMkLst>
            <pc:docMk/>
            <pc:sldMk cId="190240850" sldId="263"/>
            <ac:spMk id="7" creationId="{A69D67A6-4CA3-44EE-8518-60A37F170E6A}"/>
          </ac:spMkLst>
        </pc:spChg>
        <pc:spChg chg="del">
          <ac:chgData name="杜 兴兴" userId="cbe8dcc01076f3d9" providerId="LiveId" clId="{902D3140-61A3-495E-961A-0E2B4226B94E}" dt="2020-06-05T04:27:48.931" v="729" actId="478"/>
          <ac:spMkLst>
            <pc:docMk/>
            <pc:sldMk cId="190240850" sldId="263"/>
            <ac:spMk id="8" creationId="{6C97202D-29B7-4E9A-8BC9-C0F5DD0D874C}"/>
          </ac:spMkLst>
        </pc:spChg>
        <pc:graphicFrameChg chg="del">
          <ac:chgData name="杜 兴兴" userId="cbe8dcc01076f3d9" providerId="LiveId" clId="{902D3140-61A3-495E-961A-0E2B4226B94E}" dt="2020-06-05T04:27:27.153" v="722" actId="478"/>
          <ac:graphicFrameMkLst>
            <pc:docMk/>
            <pc:sldMk cId="190240850" sldId="263"/>
            <ac:graphicFrameMk id="5" creationId="{982272CC-A31C-41E5-B745-606ED910C63E}"/>
          </ac:graphicFrameMkLst>
        </pc:graphicFrameChg>
        <pc:graphicFrameChg chg="add del mod modGraphic">
          <ac:chgData name="杜 兴兴" userId="cbe8dcc01076f3d9" providerId="LiveId" clId="{902D3140-61A3-495E-961A-0E2B4226B94E}" dt="2020-06-05T04:30:20.249" v="756" actId="478"/>
          <ac:graphicFrameMkLst>
            <pc:docMk/>
            <pc:sldMk cId="190240850" sldId="263"/>
            <ac:graphicFrameMk id="9" creationId="{BAE1FFF7-F705-4D7B-885E-9A94F34ECCC1}"/>
          </ac:graphicFrameMkLst>
        </pc:graphicFrameChg>
        <pc:graphicFrameChg chg="add mod modGraphic">
          <ac:chgData name="杜 兴兴" userId="cbe8dcc01076f3d9" providerId="LiveId" clId="{902D3140-61A3-495E-961A-0E2B4226B94E}" dt="2020-06-05T04:30:58.244" v="765" actId="1076"/>
          <ac:graphicFrameMkLst>
            <pc:docMk/>
            <pc:sldMk cId="190240850" sldId="263"/>
            <ac:graphicFrameMk id="10" creationId="{FD35833E-2051-49C8-AFE9-14FBD2049F6D}"/>
          </ac:graphicFrameMkLst>
        </pc:graphicFrameChg>
      </pc:sldChg>
      <pc:sldChg chg="addSp delSp modSp add mod modTransition modNotesTx">
        <pc:chgData name="杜 兴兴" userId="cbe8dcc01076f3d9" providerId="LiveId" clId="{902D3140-61A3-495E-961A-0E2B4226B94E}" dt="2020-06-07T08:20:51.117" v="6247" actId="20577"/>
        <pc:sldMkLst>
          <pc:docMk/>
          <pc:sldMk cId="3163572349" sldId="263"/>
        </pc:sldMkLst>
        <pc:spChg chg="mod">
          <ac:chgData name="杜 兴兴" userId="cbe8dcc01076f3d9" providerId="LiveId" clId="{902D3140-61A3-495E-961A-0E2B4226B94E}" dt="2020-06-05T08:39:36.650" v="2070" actId="2711"/>
          <ac:spMkLst>
            <pc:docMk/>
            <pc:sldMk cId="3163572349" sldId="263"/>
            <ac:spMk id="6" creationId="{F0C137E5-4E92-4C64-B27B-FF82D0FC139E}"/>
          </ac:spMkLst>
        </pc:spChg>
        <pc:spChg chg="del mod">
          <ac:chgData name="杜 兴兴" userId="cbe8dcc01076f3d9" providerId="LiveId" clId="{902D3140-61A3-495E-961A-0E2B4226B94E}" dt="2020-06-05T08:37:44.712" v="2044"/>
          <ac:spMkLst>
            <pc:docMk/>
            <pc:sldMk cId="3163572349" sldId="263"/>
            <ac:spMk id="7" creationId="{A69D67A6-4CA3-44EE-8518-60A37F170E6A}"/>
          </ac:spMkLst>
        </pc:spChg>
        <pc:grpChg chg="add mod">
          <ac:chgData name="杜 兴兴" userId="cbe8dcc01076f3d9" providerId="LiveId" clId="{902D3140-61A3-495E-961A-0E2B4226B94E}" dt="2020-06-05T08:37:49.439" v="2045" actId="1076"/>
          <ac:grpSpMkLst>
            <pc:docMk/>
            <pc:sldMk cId="3163572349" sldId="263"/>
            <ac:grpSpMk id="5" creationId="{1BA867BC-10B2-4374-9265-F3756F5645A3}"/>
          </ac:grpSpMkLst>
        </pc:grpChg>
        <pc:graphicFrameChg chg="mod modGraphic">
          <ac:chgData name="杜 兴兴" userId="cbe8dcc01076f3d9" providerId="LiveId" clId="{902D3140-61A3-495E-961A-0E2B4226B94E}" dt="2020-06-05T07:20:13.183" v="1138" actId="14100"/>
          <ac:graphicFrameMkLst>
            <pc:docMk/>
            <pc:sldMk cId="3163572349" sldId="263"/>
            <ac:graphicFrameMk id="10" creationId="{FD35833E-2051-49C8-AFE9-14FBD2049F6D}"/>
          </ac:graphicFrameMkLst>
        </pc:graphicFrameChg>
        <pc:cxnChg chg="mod">
          <ac:chgData name="杜 兴兴" userId="cbe8dcc01076f3d9" providerId="LiveId" clId="{902D3140-61A3-495E-961A-0E2B4226B94E}" dt="2020-06-05T08:39:42.464" v="2072" actId="14100"/>
          <ac:cxnSpMkLst>
            <pc:docMk/>
            <pc:sldMk cId="3163572349" sldId="263"/>
            <ac:cxnSpMk id="8" creationId="{21E95473-1A97-4150-A085-A3F11696A37B}"/>
          </ac:cxnSpMkLst>
        </pc:cxnChg>
      </pc:sldChg>
      <pc:sldChg chg="delSp modSp mod modTransition modNotesTx">
        <pc:chgData name="杜 兴兴" userId="cbe8dcc01076f3d9" providerId="LiveId" clId="{902D3140-61A3-495E-961A-0E2B4226B94E}" dt="2020-06-07T08:30:28.254" v="6730" actId="20577"/>
        <pc:sldMkLst>
          <pc:docMk/>
          <pc:sldMk cId="240075860" sldId="264"/>
        </pc:sldMkLst>
        <pc:spChg chg="mod">
          <ac:chgData name="杜 兴兴" userId="cbe8dcc01076f3d9" providerId="LiveId" clId="{902D3140-61A3-495E-961A-0E2B4226B94E}" dt="2020-06-07T07:38:02.065" v="3776"/>
          <ac:spMkLst>
            <pc:docMk/>
            <pc:sldMk cId="240075860" sldId="264"/>
            <ac:spMk id="2" creationId="{3C0D59E6-E875-49D2-99DF-2C9DC73EFE11}"/>
          </ac:spMkLst>
        </pc:spChg>
        <pc:spChg chg="mod">
          <ac:chgData name="杜 兴兴" userId="cbe8dcc01076f3d9" providerId="LiveId" clId="{902D3140-61A3-495E-961A-0E2B4226B94E}" dt="2020-06-05T07:53:04.890" v="1417" actId="1076"/>
          <ac:spMkLst>
            <pc:docMk/>
            <pc:sldMk cId="240075860" sldId="264"/>
            <ac:spMk id="6" creationId="{E106222B-DAE1-44A1-87A9-2D826AC6FB90}"/>
          </ac:spMkLst>
        </pc:spChg>
        <pc:spChg chg="mod">
          <ac:chgData name="杜 兴兴" userId="cbe8dcc01076f3d9" providerId="LiveId" clId="{902D3140-61A3-495E-961A-0E2B4226B94E}" dt="2020-06-05T07:52:24.407" v="1411" actId="20577"/>
          <ac:spMkLst>
            <pc:docMk/>
            <pc:sldMk cId="240075860" sldId="264"/>
            <ac:spMk id="8" creationId="{A9022204-91DA-4785-8CA4-0280C29E6DDD}"/>
          </ac:spMkLst>
        </pc:spChg>
        <pc:spChg chg="del">
          <ac:chgData name="杜 兴兴" userId="cbe8dcc01076f3d9" providerId="LiveId" clId="{902D3140-61A3-495E-961A-0E2B4226B94E}" dt="2020-06-05T04:34:53.034" v="792" actId="478"/>
          <ac:spMkLst>
            <pc:docMk/>
            <pc:sldMk cId="240075860" sldId="264"/>
            <ac:spMk id="9" creationId="{3BB68BFF-07D0-4CC7-8CB1-7989B876285C}"/>
          </ac:spMkLst>
        </pc:spChg>
        <pc:spChg chg="mod">
          <ac:chgData name="杜 兴兴" userId="cbe8dcc01076f3d9" providerId="LiveId" clId="{902D3140-61A3-495E-961A-0E2B4226B94E}" dt="2020-06-05T07:52:43.515" v="1415" actId="20577"/>
          <ac:spMkLst>
            <pc:docMk/>
            <pc:sldMk cId="240075860" sldId="264"/>
            <ac:spMk id="16" creationId="{0635D62F-0070-4A72-A43A-3AF2C0FB5017}"/>
          </ac:spMkLst>
        </pc:spChg>
        <pc:spChg chg="del">
          <ac:chgData name="杜 兴兴" userId="cbe8dcc01076f3d9" providerId="LiveId" clId="{902D3140-61A3-495E-961A-0E2B4226B94E}" dt="2020-06-05T04:34:54.862" v="793" actId="478"/>
          <ac:spMkLst>
            <pc:docMk/>
            <pc:sldMk cId="240075860" sldId="264"/>
            <ac:spMk id="17" creationId="{8CE929B5-E1D3-4CD3-B5FB-69B2CD2B93DA}"/>
          </ac:spMkLst>
        </pc:spChg>
        <pc:spChg chg="mod">
          <ac:chgData name="杜 兴兴" userId="cbe8dcc01076f3d9" providerId="LiveId" clId="{902D3140-61A3-495E-961A-0E2B4226B94E}" dt="2020-06-05T07:52:40.747" v="1414" actId="20577"/>
          <ac:spMkLst>
            <pc:docMk/>
            <pc:sldMk cId="240075860" sldId="264"/>
            <ac:spMk id="18" creationId="{DB718780-5257-4232-AE7F-5043C3E8AD4D}"/>
          </ac:spMkLst>
        </pc:spChg>
        <pc:spChg chg="del">
          <ac:chgData name="杜 兴兴" userId="cbe8dcc01076f3d9" providerId="LiveId" clId="{902D3140-61A3-495E-961A-0E2B4226B94E}" dt="2020-06-05T04:34:57.351" v="794" actId="478"/>
          <ac:spMkLst>
            <pc:docMk/>
            <pc:sldMk cId="240075860" sldId="264"/>
            <ac:spMk id="19" creationId="{FDBE424F-F272-422B-A261-6B0E28D805E3}"/>
          </ac:spMkLst>
        </pc:spChg>
        <pc:graphicFrameChg chg="del">
          <ac:chgData name="杜 兴兴" userId="cbe8dcc01076f3d9" providerId="LiveId" clId="{902D3140-61A3-495E-961A-0E2B4226B94E}" dt="2020-06-05T04:33:46.995" v="784" actId="478"/>
          <ac:graphicFrameMkLst>
            <pc:docMk/>
            <pc:sldMk cId="240075860" sldId="264"/>
            <ac:graphicFrameMk id="5" creationId="{4F310756-7B4E-4DB6-BE8F-C6C65F37EA7E}"/>
          </ac:graphicFrameMkLst>
        </pc:graphicFrameChg>
      </pc:sldChg>
      <pc:sldChg chg="del">
        <pc:chgData name="杜 兴兴" userId="cbe8dcc01076f3d9" providerId="LiveId" clId="{902D3140-61A3-495E-961A-0E2B4226B94E}" dt="2020-06-05T04:43:05.689" v="847" actId="47"/>
        <pc:sldMkLst>
          <pc:docMk/>
          <pc:sldMk cId="3520503777" sldId="265"/>
        </pc:sldMkLst>
      </pc:sldChg>
      <pc:sldChg chg="addSp delSp modSp mod modTransition modNotesTx">
        <pc:chgData name="杜 兴兴" userId="cbe8dcc01076f3d9" providerId="LiveId" clId="{902D3140-61A3-495E-961A-0E2B4226B94E}" dt="2020-06-07T08:29:54.485" v="6721" actId="20577"/>
        <pc:sldMkLst>
          <pc:docMk/>
          <pc:sldMk cId="987788469" sldId="266"/>
        </pc:sldMkLst>
        <pc:spChg chg="mod">
          <ac:chgData name="杜 兴兴" userId="cbe8dcc01076f3d9" providerId="LiveId" clId="{902D3140-61A3-495E-961A-0E2B4226B94E}" dt="2020-06-05T04:35:58.081" v="801"/>
          <ac:spMkLst>
            <pc:docMk/>
            <pc:sldMk cId="987788469" sldId="266"/>
            <ac:spMk id="2" creationId="{5282CCFF-1A4D-443E-A0B7-0DA2E6DB3630}"/>
          </ac:spMkLst>
        </pc:spChg>
        <pc:spChg chg="add mod">
          <ac:chgData name="杜 兴兴" userId="cbe8dcc01076f3d9" providerId="LiveId" clId="{902D3140-61A3-495E-961A-0E2B4226B94E}" dt="2020-06-05T08:38:40.070" v="2062" actId="2711"/>
          <ac:spMkLst>
            <pc:docMk/>
            <pc:sldMk cId="987788469" sldId="266"/>
            <ac:spMk id="4" creationId="{45DC727D-06B0-44CE-ADE4-2BB10A39BC4B}"/>
          </ac:spMkLst>
        </pc:spChg>
        <pc:spChg chg="del">
          <ac:chgData name="杜 兴兴" userId="cbe8dcc01076f3d9" providerId="LiveId" clId="{902D3140-61A3-495E-961A-0E2B4226B94E}" dt="2020-06-05T04:35:40.181" v="797" actId="478"/>
          <ac:spMkLst>
            <pc:docMk/>
            <pc:sldMk cId="987788469" sldId="266"/>
            <ac:spMk id="8" creationId="{7E9F0FCC-145E-438A-81CE-7254C06A72E1}"/>
          </ac:spMkLst>
        </pc:spChg>
        <pc:spChg chg="del">
          <ac:chgData name="杜 兴兴" userId="cbe8dcc01076f3d9" providerId="LiveId" clId="{902D3140-61A3-495E-961A-0E2B4226B94E}" dt="2020-06-05T04:35:49.576" v="799" actId="478"/>
          <ac:spMkLst>
            <pc:docMk/>
            <pc:sldMk cId="987788469" sldId="266"/>
            <ac:spMk id="13" creationId="{71EB48F5-CDA2-4667-AF17-79F873B76FD1}"/>
          </ac:spMkLst>
        </pc:spChg>
        <pc:spChg chg="del">
          <ac:chgData name="杜 兴兴" userId="cbe8dcc01076f3d9" providerId="LiveId" clId="{902D3140-61A3-495E-961A-0E2B4226B94E}" dt="2020-06-05T04:35:49.576" v="799" actId="478"/>
          <ac:spMkLst>
            <pc:docMk/>
            <pc:sldMk cId="987788469" sldId="266"/>
            <ac:spMk id="14" creationId="{A917E9D4-5C74-45A2-B13B-D649106817C2}"/>
          </ac:spMkLst>
        </pc:spChg>
        <pc:spChg chg="del">
          <ac:chgData name="杜 兴兴" userId="cbe8dcc01076f3d9" providerId="LiveId" clId="{902D3140-61A3-495E-961A-0E2B4226B94E}" dt="2020-06-05T04:35:49.576" v="799" actId="478"/>
          <ac:spMkLst>
            <pc:docMk/>
            <pc:sldMk cId="987788469" sldId="266"/>
            <ac:spMk id="15" creationId="{E38F40F4-4FD3-4F53-B175-CE37C9C0C00B}"/>
          </ac:spMkLst>
        </pc:spChg>
        <pc:spChg chg="del">
          <ac:chgData name="杜 兴兴" userId="cbe8dcc01076f3d9" providerId="LiveId" clId="{902D3140-61A3-495E-961A-0E2B4226B94E}" dt="2020-06-05T04:35:49.576" v="799" actId="478"/>
          <ac:spMkLst>
            <pc:docMk/>
            <pc:sldMk cId="987788469" sldId="266"/>
            <ac:spMk id="16" creationId="{6914927D-C745-44A6-99CF-C80EF17D022C}"/>
          </ac:spMkLst>
        </pc:spChg>
        <pc:spChg chg="del">
          <ac:chgData name="杜 兴兴" userId="cbe8dcc01076f3d9" providerId="LiveId" clId="{902D3140-61A3-495E-961A-0E2B4226B94E}" dt="2020-06-05T04:35:49.576" v="799" actId="478"/>
          <ac:spMkLst>
            <pc:docMk/>
            <pc:sldMk cId="987788469" sldId="266"/>
            <ac:spMk id="17" creationId="{055A725B-BF2D-42CF-B5F9-DC3A12541ADB}"/>
          </ac:spMkLst>
        </pc:spChg>
        <pc:spChg chg="del">
          <ac:chgData name="杜 兴兴" userId="cbe8dcc01076f3d9" providerId="LiveId" clId="{902D3140-61A3-495E-961A-0E2B4226B94E}" dt="2020-06-05T04:35:49.576" v="799" actId="478"/>
          <ac:spMkLst>
            <pc:docMk/>
            <pc:sldMk cId="987788469" sldId="266"/>
            <ac:spMk id="18" creationId="{73E35267-57F3-489D-BA69-4C6D8FF06C0D}"/>
          </ac:spMkLst>
        </pc:spChg>
        <pc:spChg chg="del">
          <ac:chgData name="杜 兴兴" userId="cbe8dcc01076f3d9" providerId="LiveId" clId="{902D3140-61A3-495E-961A-0E2B4226B94E}" dt="2020-06-05T04:35:49.576" v="799" actId="478"/>
          <ac:spMkLst>
            <pc:docMk/>
            <pc:sldMk cId="987788469" sldId="266"/>
            <ac:spMk id="19" creationId="{FA057B6F-4510-44CF-9845-239A2C865A26}"/>
          </ac:spMkLst>
        </pc:spChg>
        <pc:spChg chg="del">
          <ac:chgData name="杜 兴兴" userId="cbe8dcc01076f3d9" providerId="LiveId" clId="{902D3140-61A3-495E-961A-0E2B4226B94E}" dt="2020-06-05T04:35:49.576" v="799" actId="478"/>
          <ac:spMkLst>
            <pc:docMk/>
            <pc:sldMk cId="987788469" sldId="266"/>
            <ac:spMk id="20" creationId="{630F54EF-37D5-4481-868F-ABFEB450C47B}"/>
          </ac:spMkLst>
        </pc:spChg>
        <pc:spChg chg="del">
          <ac:chgData name="杜 兴兴" userId="cbe8dcc01076f3d9" providerId="LiveId" clId="{902D3140-61A3-495E-961A-0E2B4226B94E}" dt="2020-06-05T04:35:49.576" v="799" actId="478"/>
          <ac:spMkLst>
            <pc:docMk/>
            <pc:sldMk cId="987788469" sldId="266"/>
            <ac:spMk id="21" creationId="{DC7C9949-3C58-4847-A7E4-1507B114EE1A}"/>
          </ac:spMkLst>
        </pc:spChg>
        <pc:grpChg chg="del">
          <ac:chgData name="杜 兴兴" userId="cbe8dcc01076f3d9" providerId="LiveId" clId="{902D3140-61A3-495E-961A-0E2B4226B94E}" dt="2020-06-05T04:35:41.920" v="798" actId="478"/>
          <ac:grpSpMkLst>
            <pc:docMk/>
            <pc:sldMk cId="987788469" sldId="266"/>
            <ac:grpSpMk id="9" creationId="{CD168457-1C51-42F4-A1B6-F05B047241C5}"/>
          </ac:grpSpMkLst>
        </pc:grpChg>
        <pc:graphicFrameChg chg="del">
          <ac:chgData name="杜 兴兴" userId="cbe8dcc01076f3d9" providerId="LiveId" clId="{902D3140-61A3-495E-961A-0E2B4226B94E}" dt="2020-06-05T04:35:38.152" v="796" actId="478"/>
          <ac:graphicFrameMkLst>
            <pc:docMk/>
            <pc:sldMk cId="987788469" sldId="266"/>
            <ac:graphicFrameMk id="12" creationId="{A8416F28-99B1-4A25-AAEA-2C0D47425962}"/>
          </ac:graphicFrameMkLst>
        </pc:graphicFrameChg>
      </pc:sldChg>
      <pc:sldChg chg="addSp delSp modSp del mod">
        <pc:chgData name="杜 兴兴" userId="cbe8dcc01076f3d9" providerId="LiveId" clId="{902D3140-61A3-495E-961A-0E2B4226B94E}" dt="2020-06-05T08:21:41.864" v="1834" actId="47"/>
        <pc:sldMkLst>
          <pc:docMk/>
          <pc:sldMk cId="3218180251" sldId="267"/>
        </pc:sldMkLst>
        <pc:spChg chg="mod">
          <ac:chgData name="杜 兴兴" userId="cbe8dcc01076f3d9" providerId="LiveId" clId="{902D3140-61A3-495E-961A-0E2B4226B94E}" dt="2020-06-05T03:27:12.761" v="588" actId="20577"/>
          <ac:spMkLst>
            <pc:docMk/>
            <pc:sldMk cId="3218180251" sldId="267"/>
            <ac:spMk id="2" creationId="{1BC102DD-307C-4C75-AEB1-8D2DE4BEE214}"/>
          </ac:spMkLst>
        </pc:spChg>
        <pc:spChg chg="mod">
          <ac:chgData name="杜 兴兴" userId="cbe8dcc01076f3d9" providerId="LiveId" clId="{902D3140-61A3-495E-961A-0E2B4226B94E}" dt="2020-06-05T03:24:01.203" v="558"/>
          <ac:spMkLst>
            <pc:docMk/>
            <pc:sldMk cId="3218180251" sldId="267"/>
            <ac:spMk id="3" creationId="{5DA717C5-8652-44EF-AFEB-140817921244}"/>
          </ac:spMkLst>
        </pc:spChg>
        <pc:spChg chg="del">
          <ac:chgData name="杜 兴兴" userId="cbe8dcc01076f3d9" providerId="LiveId" clId="{902D3140-61A3-495E-961A-0E2B4226B94E}" dt="2020-06-05T03:21:28.817" v="521" actId="478"/>
          <ac:spMkLst>
            <pc:docMk/>
            <pc:sldMk cId="3218180251" sldId="267"/>
            <ac:spMk id="4" creationId="{A62876E0-95B7-46FC-A87B-93C2766D23C9}"/>
          </ac:spMkLst>
        </pc:spChg>
        <pc:spChg chg="mod">
          <ac:chgData name="杜 兴兴" userId="cbe8dcc01076f3d9" providerId="LiveId" clId="{902D3140-61A3-495E-961A-0E2B4226B94E}" dt="2020-06-05T03:24:01.203" v="558"/>
          <ac:spMkLst>
            <pc:docMk/>
            <pc:sldMk cId="3218180251" sldId="267"/>
            <ac:spMk id="5" creationId="{B2D4D5D5-5CFA-480A-AEF6-0084F08748D9}"/>
          </ac:spMkLst>
        </pc:spChg>
        <pc:spChg chg="del">
          <ac:chgData name="杜 兴兴" userId="cbe8dcc01076f3d9" providerId="LiveId" clId="{902D3140-61A3-495E-961A-0E2B4226B94E}" dt="2020-06-05T03:21:29.537" v="522" actId="478"/>
          <ac:spMkLst>
            <pc:docMk/>
            <pc:sldMk cId="3218180251" sldId="267"/>
            <ac:spMk id="6" creationId="{46ACB45F-6E0A-467C-8B6F-179DD7929039}"/>
          </ac:spMkLst>
        </pc:spChg>
        <pc:spChg chg="mod">
          <ac:chgData name="杜 兴兴" userId="cbe8dcc01076f3d9" providerId="LiveId" clId="{902D3140-61A3-495E-961A-0E2B4226B94E}" dt="2020-06-05T03:24:01.203" v="558"/>
          <ac:spMkLst>
            <pc:docMk/>
            <pc:sldMk cId="3218180251" sldId="267"/>
            <ac:spMk id="7" creationId="{FECC1925-7A53-47C1-AE01-EB2D47B76F31}"/>
          </ac:spMkLst>
        </pc:spChg>
        <pc:spChg chg="del">
          <ac:chgData name="杜 兴兴" userId="cbe8dcc01076f3d9" providerId="LiveId" clId="{902D3140-61A3-495E-961A-0E2B4226B94E}" dt="2020-06-05T03:21:30.476" v="523" actId="478"/>
          <ac:spMkLst>
            <pc:docMk/>
            <pc:sldMk cId="3218180251" sldId="267"/>
            <ac:spMk id="8" creationId="{782E3CEC-62E6-442D-A6B0-724BB9ED0456}"/>
          </ac:spMkLst>
        </pc:spChg>
        <pc:spChg chg="del mod">
          <ac:chgData name="杜 兴兴" userId="cbe8dcc01076f3d9" providerId="LiveId" clId="{902D3140-61A3-495E-961A-0E2B4226B94E}" dt="2020-06-05T03:23:15.089" v="543" actId="478"/>
          <ac:spMkLst>
            <pc:docMk/>
            <pc:sldMk cId="3218180251" sldId="267"/>
            <ac:spMk id="9" creationId="{7A6480FC-0B8C-4004-B36B-AD5CC9DD5BA7}"/>
          </ac:spMkLst>
        </pc:spChg>
        <pc:spChg chg="mod">
          <ac:chgData name="杜 兴兴" userId="cbe8dcc01076f3d9" providerId="LiveId" clId="{902D3140-61A3-495E-961A-0E2B4226B94E}" dt="2020-06-05T03:24:01.203" v="558"/>
          <ac:spMkLst>
            <pc:docMk/>
            <pc:sldMk cId="3218180251" sldId="267"/>
            <ac:spMk id="10" creationId="{798B1E8A-59A4-4DAD-89F2-2E16BB716AE3}"/>
          </ac:spMkLst>
        </pc:spChg>
        <pc:spChg chg="del">
          <ac:chgData name="杜 兴兴" userId="cbe8dcc01076f3d9" providerId="LiveId" clId="{902D3140-61A3-495E-961A-0E2B4226B94E}" dt="2020-06-05T03:21:28.817" v="521" actId="478"/>
          <ac:spMkLst>
            <pc:docMk/>
            <pc:sldMk cId="3218180251" sldId="267"/>
            <ac:spMk id="13" creationId="{97685A35-45FE-42B4-8248-E1CEDEA21597}"/>
          </ac:spMkLst>
        </pc:spChg>
        <pc:spChg chg="del">
          <ac:chgData name="杜 兴兴" userId="cbe8dcc01076f3d9" providerId="LiveId" clId="{902D3140-61A3-495E-961A-0E2B4226B94E}" dt="2020-06-05T03:21:28.817" v="521" actId="478"/>
          <ac:spMkLst>
            <pc:docMk/>
            <pc:sldMk cId="3218180251" sldId="267"/>
            <ac:spMk id="14" creationId="{EC1CB025-859C-4197-BD7E-44BD379595C6}"/>
          </ac:spMkLst>
        </pc:spChg>
        <pc:spChg chg="mod">
          <ac:chgData name="杜 兴兴" userId="cbe8dcc01076f3d9" providerId="LiveId" clId="{902D3140-61A3-495E-961A-0E2B4226B94E}" dt="2020-06-05T03:24:01.203" v="558"/>
          <ac:spMkLst>
            <pc:docMk/>
            <pc:sldMk cId="3218180251" sldId="267"/>
            <ac:spMk id="16" creationId="{F6813936-17BC-4894-AFA7-20A76E240BA5}"/>
          </ac:spMkLst>
        </pc:spChg>
        <pc:spChg chg="del">
          <ac:chgData name="杜 兴兴" userId="cbe8dcc01076f3d9" providerId="LiveId" clId="{902D3140-61A3-495E-961A-0E2B4226B94E}" dt="2020-06-05T03:21:28.817" v="521" actId="478"/>
          <ac:spMkLst>
            <pc:docMk/>
            <pc:sldMk cId="3218180251" sldId="267"/>
            <ac:spMk id="17" creationId="{86C638B0-F6A5-44AF-BF36-980C840BBDA1}"/>
          </ac:spMkLst>
        </pc:spChg>
        <pc:spChg chg="mod">
          <ac:chgData name="杜 兴兴" userId="cbe8dcc01076f3d9" providerId="LiveId" clId="{902D3140-61A3-495E-961A-0E2B4226B94E}" dt="2020-06-05T03:22:32.365" v="529"/>
          <ac:spMkLst>
            <pc:docMk/>
            <pc:sldMk cId="3218180251" sldId="267"/>
            <ac:spMk id="19" creationId="{48CF5B44-D142-4EFB-8357-87B0879BBD4E}"/>
          </ac:spMkLst>
        </pc:spChg>
        <pc:spChg chg="mod">
          <ac:chgData name="杜 兴兴" userId="cbe8dcc01076f3d9" providerId="LiveId" clId="{902D3140-61A3-495E-961A-0E2B4226B94E}" dt="2020-06-05T03:22:32.365" v="529"/>
          <ac:spMkLst>
            <pc:docMk/>
            <pc:sldMk cId="3218180251" sldId="267"/>
            <ac:spMk id="20" creationId="{B590650C-A9CF-4537-BE46-DCECE94A16DB}"/>
          </ac:spMkLst>
        </pc:spChg>
        <pc:spChg chg="mod">
          <ac:chgData name="杜 兴兴" userId="cbe8dcc01076f3d9" providerId="LiveId" clId="{902D3140-61A3-495E-961A-0E2B4226B94E}" dt="2020-06-05T03:22:32.365" v="529"/>
          <ac:spMkLst>
            <pc:docMk/>
            <pc:sldMk cId="3218180251" sldId="267"/>
            <ac:spMk id="21" creationId="{E0A39591-9638-468E-BD0D-6CDF79FA650A}"/>
          </ac:spMkLst>
        </pc:spChg>
        <pc:spChg chg="del mod">
          <ac:chgData name="杜 兴兴" userId="cbe8dcc01076f3d9" providerId="LiveId" clId="{902D3140-61A3-495E-961A-0E2B4226B94E}" dt="2020-06-05T03:23:22.548" v="547" actId="478"/>
          <ac:spMkLst>
            <pc:docMk/>
            <pc:sldMk cId="3218180251" sldId="267"/>
            <ac:spMk id="22" creationId="{CC40D58E-AD44-4BAF-9DEA-88BD3BF40478}"/>
          </ac:spMkLst>
        </pc:spChg>
        <pc:spChg chg="mod">
          <ac:chgData name="杜 兴兴" userId="cbe8dcc01076f3d9" providerId="LiveId" clId="{902D3140-61A3-495E-961A-0E2B4226B94E}" dt="2020-06-05T03:23:31.060" v="551" actId="1076"/>
          <ac:spMkLst>
            <pc:docMk/>
            <pc:sldMk cId="3218180251" sldId="267"/>
            <ac:spMk id="23" creationId="{3914A8AA-5B87-448B-8F2D-C22D48EB7C2C}"/>
          </ac:spMkLst>
        </pc:spChg>
        <pc:spChg chg="mod">
          <ac:chgData name="杜 兴兴" userId="cbe8dcc01076f3d9" providerId="LiveId" clId="{902D3140-61A3-495E-961A-0E2B4226B94E}" dt="2020-06-05T03:22:32.365" v="529"/>
          <ac:spMkLst>
            <pc:docMk/>
            <pc:sldMk cId="3218180251" sldId="267"/>
            <ac:spMk id="25" creationId="{2C28BCFA-3D24-4690-83A9-328F920B3E64}"/>
          </ac:spMkLst>
        </pc:spChg>
        <pc:spChg chg="mod">
          <ac:chgData name="杜 兴兴" userId="cbe8dcc01076f3d9" providerId="LiveId" clId="{902D3140-61A3-495E-961A-0E2B4226B94E}" dt="2020-06-05T03:22:35.615" v="531"/>
          <ac:spMkLst>
            <pc:docMk/>
            <pc:sldMk cId="3218180251" sldId="267"/>
            <ac:spMk id="27" creationId="{53CDD3FE-0A49-4F5C-9DDC-86599E66C16F}"/>
          </ac:spMkLst>
        </pc:spChg>
        <pc:spChg chg="mod">
          <ac:chgData name="杜 兴兴" userId="cbe8dcc01076f3d9" providerId="LiveId" clId="{902D3140-61A3-495E-961A-0E2B4226B94E}" dt="2020-06-05T03:22:35.615" v="531"/>
          <ac:spMkLst>
            <pc:docMk/>
            <pc:sldMk cId="3218180251" sldId="267"/>
            <ac:spMk id="28" creationId="{708AB651-2C3B-4410-AAFB-976DA4F97E48}"/>
          </ac:spMkLst>
        </pc:spChg>
        <pc:spChg chg="mod">
          <ac:chgData name="杜 兴兴" userId="cbe8dcc01076f3d9" providerId="LiveId" clId="{902D3140-61A3-495E-961A-0E2B4226B94E}" dt="2020-06-05T03:22:35.615" v="531"/>
          <ac:spMkLst>
            <pc:docMk/>
            <pc:sldMk cId="3218180251" sldId="267"/>
            <ac:spMk id="29" creationId="{75BB2765-F86F-4E56-8217-EC49936F77AE}"/>
          </ac:spMkLst>
        </pc:spChg>
        <pc:spChg chg="del mod">
          <ac:chgData name="杜 兴兴" userId="cbe8dcc01076f3d9" providerId="LiveId" clId="{902D3140-61A3-495E-961A-0E2B4226B94E}" dt="2020-06-05T03:23:12.791" v="542" actId="478"/>
          <ac:spMkLst>
            <pc:docMk/>
            <pc:sldMk cId="3218180251" sldId="267"/>
            <ac:spMk id="30" creationId="{03C6F236-0E5F-412B-B0A0-074E313A88CD}"/>
          </ac:spMkLst>
        </pc:spChg>
        <pc:spChg chg="mod">
          <ac:chgData name="杜 兴兴" userId="cbe8dcc01076f3d9" providerId="LiveId" clId="{902D3140-61A3-495E-961A-0E2B4226B94E}" dt="2020-06-05T03:22:35.615" v="531"/>
          <ac:spMkLst>
            <pc:docMk/>
            <pc:sldMk cId="3218180251" sldId="267"/>
            <ac:spMk id="31" creationId="{4E2E2D28-FEEE-4F31-83A9-BFFE2B6600F0}"/>
          </ac:spMkLst>
        </pc:spChg>
        <pc:spChg chg="mod">
          <ac:chgData name="杜 兴兴" userId="cbe8dcc01076f3d9" providerId="LiveId" clId="{902D3140-61A3-495E-961A-0E2B4226B94E}" dt="2020-06-05T03:22:35.615" v="531"/>
          <ac:spMkLst>
            <pc:docMk/>
            <pc:sldMk cId="3218180251" sldId="267"/>
            <ac:spMk id="33" creationId="{CD28DBF4-D7A6-4B04-9950-7035C3343CE7}"/>
          </ac:spMkLst>
        </pc:spChg>
        <pc:spChg chg="add mod">
          <ac:chgData name="杜 兴兴" userId="cbe8dcc01076f3d9" providerId="LiveId" clId="{902D3140-61A3-495E-961A-0E2B4226B94E}" dt="2020-06-05T08:19:07.348" v="1760" actId="20577"/>
          <ac:spMkLst>
            <pc:docMk/>
            <pc:sldMk cId="3218180251" sldId="267"/>
            <ac:spMk id="34" creationId="{9E537FA4-971A-4044-AA7F-2D47F8E1FE88}"/>
          </ac:spMkLst>
        </pc:spChg>
        <pc:grpChg chg="add del mod">
          <ac:chgData name="杜 兴兴" userId="cbe8dcc01076f3d9" providerId="LiveId" clId="{902D3140-61A3-495E-961A-0E2B4226B94E}" dt="2020-06-05T03:24:11.877" v="562" actId="478"/>
          <ac:grpSpMkLst>
            <pc:docMk/>
            <pc:sldMk cId="3218180251" sldId="267"/>
            <ac:grpSpMk id="12" creationId="{47A462DF-81F5-45B1-AD67-817F7E8F6D4F}"/>
          </ac:grpSpMkLst>
        </pc:grpChg>
        <pc:grpChg chg="add del mod">
          <ac:chgData name="杜 兴兴" userId="cbe8dcc01076f3d9" providerId="LiveId" clId="{902D3140-61A3-495E-961A-0E2B4226B94E}" dt="2020-06-05T03:24:11.058" v="561" actId="478"/>
          <ac:grpSpMkLst>
            <pc:docMk/>
            <pc:sldMk cId="3218180251" sldId="267"/>
            <ac:grpSpMk id="18" creationId="{56385C61-57EB-4979-B967-719CAAF4BDA5}"/>
          </ac:grpSpMkLst>
        </pc:grpChg>
        <pc:grpChg chg="add del mod">
          <ac:chgData name="杜 兴兴" userId="cbe8dcc01076f3d9" providerId="LiveId" clId="{902D3140-61A3-495E-961A-0E2B4226B94E}" dt="2020-06-05T03:24:05.820" v="560" actId="478"/>
          <ac:grpSpMkLst>
            <pc:docMk/>
            <pc:sldMk cId="3218180251" sldId="267"/>
            <ac:grpSpMk id="26" creationId="{3EBAD3BC-E516-4709-A062-D39A5CB74968}"/>
          </ac:grpSpMkLst>
        </pc:grpChg>
        <pc:cxnChg chg="del mod">
          <ac:chgData name="杜 兴兴" userId="cbe8dcc01076f3d9" providerId="LiveId" clId="{902D3140-61A3-495E-961A-0E2B4226B94E}" dt="2020-06-05T03:23:16.898" v="544" actId="478"/>
          <ac:cxnSpMkLst>
            <pc:docMk/>
            <pc:sldMk cId="3218180251" sldId="267"/>
            <ac:cxnSpMk id="11" creationId="{5863AB7F-7F63-42ED-9BB9-C411BA7C04E8}"/>
          </ac:cxnSpMkLst>
        </pc:cxnChg>
        <pc:cxnChg chg="del">
          <ac:chgData name="杜 兴兴" userId="cbe8dcc01076f3d9" providerId="LiveId" clId="{902D3140-61A3-495E-961A-0E2B4226B94E}" dt="2020-06-05T03:21:28.817" v="521" actId="478"/>
          <ac:cxnSpMkLst>
            <pc:docMk/>
            <pc:sldMk cId="3218180251" sldId="267"/>
            <ac:cxnSpMk id="15" creationId="{83A591F8-1F60-4CB0-8C5C-FC054384C6DE}"/>
          </ac:cxnSpMkLst>
        </pc:cxnChg>
        <pc:cxnChg chg="del mod">
          <ac:chgData name="杜 兴兴" userId="cbe8dcc01076f3d9" providerId="LiveId" clId="{902D3140-61A3-495E-961A-0E2B4226B94E}" dt="2020-06-05T03:23:27.535" v="550" actId="478"/>
          <ac:cxnSpMkLst>
            <pc:docMk/>
            <pc:sldMk cId="3218180251" sldId="267"/>
            <ac:cxnSpMk id="24" creationId="{9910A7CD-FEA4-4220-BDF1-E1C581CAAB0B}"/>
          </ac:cxnSpMkLst>
        </pc:cxnChg>
        <pc:cxnChg chg="add del mod">
          <ac:chgData name="杜 兴兴" userId="cbe8dcc01076f3d9" providerId="LiveId" clId="{902D3140-61A3-495E-961A-0E2B4226B94E}" dt="2020-06-05T03:23:10.892" v="541" actId="478"/>
          <ac:cxnSpMkLst>
            <pc:docMk/>
            <pc:sldMk cId="3218180251" sldId="267"/>
            <ac:cxnSpMk id="32" creationId="{7674C84D-1297-4F33-A617-59FCA208CAFE}"/>
          </ac:cxnSpMkLst>
        </pc:cxnChg>
      </pc:sldChg>
      <pc:sldChg chg="addSp delSp modSp mod ord modTransition modNotesTx">
        <pc:chgData name="杜 兴兴" userId="cbe8dcc01076f3d9" providerId="LiveId" clId="{902D3140-61A3-495E-961A-0E2B4226B94E}" dt="2020-06-07T08:27:37.278" v="6598" actId="20577"/>
        <pc:sldMkLst>
          <pc:docMk/>
          <pc:sldMk cId="1845738856" sldId="268"/>
        </pc:sldMkLst>
        <pc:spChg chg="mod">
          <ac:chgData name="杜 兴兴" userId="cbe8dcc01076f3d9" providerId="LiveId" clId="{902D3140-61A3-495E-961A-0E2B4226B94E}" dt="2020-06-05T04:37:05.605" v="808"/>
          <ac:spMkLst>
            <pc:docMk/>
            <pc:sldMk cId="1845738856" sldId="268"/>
            <ac:spMk id="2" creationId="{7B263283-AD02-44F8-8A17-891B3D873DC6}"/>
          </ac:spMkLst>
        </pc:spChg>
        <pc:spChg chg="add del mod">
          <ac:chgData name="杜 兴兴" userId="cbe8dcc01076f3d9" providerId="LiveId" clId="{902D3140-61A3-495E-961A-0E2B4226B94E}" dt="2020-06-05T07:58:07.675" v="1452" actId="478"/>
          <ac:spMkLst>
            <pc:docMk/>
            <pc:sldMk cId="1845738856" sldId="268"/>
            <ac:spMk id="3" creationId="{525D8505-91D8-4B1C-B226-4088693A89C2}"/>
          </ac:spMkLst>
        </pc:spChg>
        <pc:spChg chg="del">
          <ac:chgData name="杜 兴兴" userId="cbe8dcc01076f3d9" providerId="LiveId" clId="{902D3140-61A3-495E-961A-0E2B4226B94E}" dt="2020-06-05T04:36:55.240" v="806" actId="478"/>
          <ac:spMkLst>
            <pc:docMk/>
            <pc:sldMk cId="1845738856" sldId="268"/>
            <ac:spMk id="4" creationId="{C270C801-8AE4-404B-93EC-0D215382D6AC}"/>
          </ac:spMkLst>
        </pc:spChg>
        <pc:spChg chg="del">
          <ac:chgData name="杜 兴兴" userId="cbe8dcc01076f3d9" providerId="LiveId" clId="{902D3140-61A3-495E-961A-0E2B4226B94E}" dt="2020-06-05T04:36:55.240" v="806" actId="478"/>
          <ac:spMkLst>
            <pc:docMk/>
            <pc:sldMk cId="1845738856" sldId="268"/>
            <ac:spMk id="7" creationId="{3EEED062-5A31-4CCE-8B15-DF576E231A9B}"/>
          </ac:spMkLst>
        </pc:spChg>
        <pc:spChg chg="del">
          <ac:chgData name="杜 兴兴" userId="cbe8dcc01076f3d9" providerId="LiveId" clId="{902D3140-61A3-495E-961A-0E2B4226B94E}" dt="2020-06-05T04:36:55.240" v="806" actId="478"/>
          <ac:spMkLst>
            <pc:docMk/>
            <pc:sldMk cId="1845738856" sldId="268"/>
            <ac:spMk id="8" creationId="{8FA24834-BA68-4262-8763-D323F4924D38}"/>
          </ac:spMkLst>
        </pc:spChg>
        <pc:spChg chg="del">
          <ac:chgData name="杜 兴兴" userId="cbe8dcc01076f3d9" providerId="LiveId" clId="{902D3140-61A3-495E-961A-0E2B4226B94E}" dt="2020-06-05T04:36:55.240" v="806" actId="478"/>
          <ac:spMkLst>
            <pc:docMk/>
            <pc:sldMk cId="1845738856" sldId="268"/>
            <ac:spMk id="9" creationId="{3501D404-2A68-49FD-A417-2FB818CEFA30}"/>
          </ac:spMkLst>
        </pc:spChg>
        <pc:spChg chg="del">
          <ac:chgData name="杜 兴兴" userId="cbe8dcc01076f3d9" providerId="LiveId" clId="{902D3140-61A3-495E-961A-0E2B4226B94E}" dt="2020-06-05T04:36:55.240" v="806" actId="478"/>
          <ac:spMkLst>
            <pc:docMk/>
            <pc:sldMk cId="1845738856" sldId="268"/>
            <ac:spMk id="10" creationId="{42944370-E96D-4A91-BAE2-9D8CA10A3B1F}"/>
          </ac:spMkLst>
        </pc:spChg>
        <pc:spChg chg="del">
          <ac:chgData name="杜 兴兴" userId="cbe8dcc01076f3d9" providerId="LiveId" clId="{902D3140-61A3-495E-961A-0E2B4226B94E}" dt="2020-06-05T04:36:55.240" v="806" actId="478"/>
          <ac:spMkLst>
            <pc:docMk/>
            <pc:sldMk cId="1845738856" sldId="268"/>
            <ac:spMk id="11" creationId="{481B7346-23FE-4730-8509-F81233E7D0D0}"/>
          </ac:spMkLst>
        </pc:spChg>
        <pc:spChg chg="del">
          <ac:chgData name="杜 兴兴" userId="cbe8dcc01076f3d9" providerId="LiveId" clId="{902D3140-61A3-495E-961A-0E2B4226B94E}" dt="2020-06-05T04:36:55.240" v="806" actId="478"/>
          <ac:spMkLst>
            <pc:docMk/>
            <pc:sldMk cId="1845738856" sldId="268"/>
            <ac:spMk id="14" creationId="{7C17131B-A483-496C-BA8C-14207E370EAE}"/>
          </ac:spMkLst>
        </pc:spChg>
        <pc:spChg chg="del">
          <ac:chgData name="杜 兴兴" userId="cbe8dcc01076f3d9" providerId="LiveId" clId="{902D3140-61A3-495E-961A-0E2B4226B94E}" dt="2020-06-05T04:36:55.240" v="806" actId="478"/>
          <ac:spMkLst>
            <pc:docMk/>
            <pc:sldMk cId="1845738856" sldId="268"/>
            <ac:spMk id="17" creationId="{A318AAEB-9E43-44FE-A930-202A5B12A6D4}"/>
          </ac:spMkLst>
        </pc:spChg>
        <pc:spChg chg="del">
          <ac:chgData name="杜 兴兴" userId="cbe8dcc01076f3d9" providerId="LiveId" clId="{902D3140-61A3-495E-961A-0E2B4226B94E}" dt="2020-06-05T04:36:55.240" v="806" actId="478"/>
          <ac:spMkLst>
            <pc:docMk/>
            <pc:sldMk cId="1845738856" sldId="268"/>
            <ac:spMk id="18" creationId="{4614C462-E68C-4BF4-A357-04C0782D3052}"/>
          </ac:spMkLst>
        </pc:spChg>
        <pc:spChg chg="del">
          <ac:chgData name="杜 兴兴" userId="cbe8dcc01076f3d9" providerId="LiveId" clId="{902D3140-61A3-495E-961A-0E2B4226B94E}" dt="2020-06-05T04:36:55.240" v="806" actId="478"/>
          <ac:spMkLst>
            <pc:docMk/>
            <pc:sldMk cId="1845738856" sldId="268"/>
            <ac:spMk id="20" creationId="{B783DC1C-741F-41A2-9AD9-BBBCE3A4A517}"/>
          </ac:spMkLst>
        </pc:spChg>
        <pc:spChg chg="del">
          <ac:chgData name="杜 兴兴" userId="cbe8dcc01076f3d9" providerId="LiveId" clId="{902D3140-61A3-495E-961A-0E2B4226B94E}" dt="2020-06-05T04:36:55.240" v="806" actId="478"/>
          <ac:spMkLst>
            <pc:docMk/>
            <pc:sldMk cId="1845738856" sldId="268"/>
            <ac:spMk id="21" creationId="{2643C3DD-7569-4721-B3C1-782E72339C7A}"/>
          </ac:spMkLst>
        </pc:spChg>
        <pc:spChg chg="del">
          <ac:chgData name="杜 兴兴" userId="cbe8dcc01076f3d9" providerId="LiveId" clId="{902D3140-61A3-495E-961A-0E2B4226B94E}" dt="2020-06-05T04:36:55.240" v="806" actId="478"/>
          <ac:spMkLst>
            <pc:docMk/>
            <pc:sldMk cId="1845738856" sldId="268"/>
            <ac:spMk id="22" creationId="{EBFD3462-1FBB-4143-8614-86303B01A390}"/>
          </ac:spMkLst>
        </pc:spChg>
        <pc:spChg chg="del">
          <ac:chgData name="杜 兴兴" userId="cbe8dcc01076f3d9" providerId="LiveId" clId="{902D3140-61A3-495E-961A-0E2B4226B94E}" dt="2020-06-05T04:36:55.240" v="806" actId="478"/>
          <ac:spMkLst>
            <pc:docMk/>
            <pc:sldMk cId="1845738856" sldId="268"/>
            <ac:spMk id="23" creationId="{6C30D69F-9EDF-4DA9-8E0A-8F9C42F44ECB}"/>
          </ac:spMkLst>
        </pc:spChg>
        <pc:spChg chg="del">
          <ac:chgData name="杜 兴兴" userId="cbe8dcc01076f3d9" providerId="LiveId" clId="{902D3140-61A3-495E-961A-0E2B4226B94E}" dt="2020-06-05T04:36:55.240" v="806" actId="478"/>
          <ac:spMkLst>
            <pc:docMk/>
            <pc:sldMk cId="1845738856" sldId="268"/>
            <ac:spMk id="24" creationId="{F68D982B-1354-440A-8C75-10954B2251DA}"/>
          </ac:spMkLst>
        </pc:spChg>
        <pc:spChg chg="del">
          <ac:chgData name="杜 兴兴" userId="cbe8dcc01076f3d9" providerId="LiveId" clId="{902D3140-61A3-495E-961A-0E2B4226B94E}" dt="2020-06-05T04:36:55.240" v="806" actId="478"/>
          <ac:spMkLst>
            <pc:docMk/>
            <pc:sldMk cId="1845738856" sldId="268"/>
            <ac:spMk id="25" creationId="{9940F8E3-E48F-4011-B3D9-1E2CF0E79EEE}"/>
          </ac:spMkLst>
        </pc:spChg>
        <pc:spChg chg="del">
          <ac:chgData name="杜 兴兴" userId="cbe8dcc01076f3d9" providerId="LiveId" clId="{902D3140-61A3-495E-961A-0E2B4226B94E}" dt="2020-06-05T04:36:55.240" v="806" actId="478"/>
          <ac:spMkLst>
            <pc:docMk/>
            <pc:sldMk cId="1845738856" sldId="268"/>
            <ac:spMk id="26" creationId="{62173868-6027-491D-B635-FF426940F1FE}"/>
          </ac:spMkLst>
        </pc:spChg>
        <pc:spChg chg="del">
          <ac:chgData name="杜 兴兴" userId="cbe8dcc01076f3d9" providerId="LiveId" clId="{902D3140-61A3-495E-961A-0E2B4226B94E}" dt="2020-06-05T04:36:55.240" v="806" actId="478"/>
          <ac:spMkLst>
            <pc:docMk/>
            <pc:sldMk cId="1845738856" sldId="268"/>
            <ac:spMk id="27" creationId="{5F7E91D6-D208-42F9-88F1-6394D42F85E5}"/>
          </ac:spMkLst>
        </pc:spChg>
        <pc:spChg chg="del">
          <ac:chgData name="杜 兴兴" userId="cbe8dcc01076f3d9" providerId="LiveId" clId="{902D3140-61A3-495E-961A-0E2B4226B94E}" dt="2020-06-05T04:36:57.489" v="807" actId="478"/>
          <ac:spMkLst>
            <pc:docMk/>
            <pc:sldMk cId="1845738856" sldId="268"/>
            <ac:spMk id="28" creationId="{C496A4EE-175C-4E39-8807-2C7912A5F25B}"/>
          </ac:spMkLst>
        </pc:spChg>
        <pc:spChg chg="add del mod">
          <ac:chgData name="杜 兴兴" userId="cbe8dcc01076f3d9" providerId="LiveId" clId="{902D3140-61A3-495E-961A-0E2B4226B94E}" dt="2020-06-05T08:34:45.095" v="1987"/>
          <ac:spMkLst>
            <pc:docMk/>
            <pc:sldMk cId="1845738856" sldId="268"/>
            <ac:spMk id="33" creationId="{F8B831E2-EA22-4A27-AD4D-77D90A7F14A2}"/>
          </ac:spMkLst>
        </pc:spChg>
        <pc:spChg chg="mod">
          <ac:chgData name="杜 兴兴" userId="cbe8dcc01076f3d9" providerId="LiveId" clId="{902D3140-61A3-495E-961A-0E2B4226B94E}" dt="2020-06-05T08:34:43.286" v="1985"/>
          <ac:spMkLst>
            <pc:docMk/>
            <pc:sldMk cId="1845738856" sldId="268"/>
            <ac:spMk id="35" creationId="{44FFAD99-6B18-4EC4-B097-42608860572D}"/>
          </ac:spMkLst>
        </pc:spChg>
        <pc:grpChg chg="add mod">
          <ac:chgData name="杜 兴兴" userId="cbe8dcc01076f3d9" providerId="LiveId" clId="{902D3140-61A3-495E-961A-0E2B4226B94E}" dt="2020-06-05T08:35:05.859" v="1990" actId="1076"/>
          <ac:grpSpMkLst>
            <pc:docMk/>
            <pc:sldMk cId="1845738856" sldId="268"/>
            <ac:grpSpMk id="34" creationId="{C1A50670-47B0-4933-B9C4-14665BA13A10}"/>
          </ac:grpSpMkLst>
        </pc:grpChg>
        <pc:picChg chg="add mod">
          <ac:chgData name="杜 兴兴" userId="cbe8dcc01076f3d9" providerId="LiveId" clId="{902D3140-61A3-495E-961A-0E2B4226B94E}" dt="2020-06-05T08:01:04.357" v="1471" actId="1076"/>
          <ac:picMkLst>
            <pc:docMk/>
            <pc:sldMk cId="1845738856" sldId="268"/>
            <ac:picMk id="32" creationId="{22608BAE-AB8B-47AC-AF63-45F6A985F7FC}"/>
          </ac:picMkLst>
        </pc:picChg>
        <pc:cxnChg chg="del">
          <ac:chgData name="杜 兴兴" userId="cbe8dcc01076f3d9" providerId="LiveId" clId="{902D3140-61A3-495E-961A-0E2B4226B94E}" dt="2020-06-05T04:36:55.240" v="806" actId="478"/>
          <ac:cxnSpMkLst>
            <pc:docMk/>
            <pc:sldMk cId="1845738856" sldId="268"/>
            <ac:cxnSpMk id="29" creationId="{9418CCD3-4A5D-40A7-9985-8750AD72D685}"/>
          </ac:cxnSpMkLst>
        </pc:cxnChg>
        <pc:cxnChg chg="del">
          <ac:chgData name="杜 兴兴" userId="cbe8dcc01076f3d9" providerId="LiveId" clId="{902D3140-61A3-495E-961A-0E2B4226B94E}" dt="2020-06-05T04:36:55.240" v="806" actId="478"/>
          <ac:cxnSpMkLst>
            <pc:docMk/>
            <pc:sldMk cId="1845738856" sldId="268"/>
            <ac:cxnSpMk id="30" creationId="{9B6B2214-2598-4BAD-9420-0A922F01EA71}"/>
          </ac:cxnSpMkLst>
        </pc:cxnChg>
        <pc:cxnChg chg="del">
          <ac:chgData name="杜 兴兴" userId="cbe8dcc01076f3d9" providerId="LiveId" clId="{902D3140-61A3-495E-961A-0E2B4226B94E}" dt="2020-06-05T04:36:55.240" v="806" actId="478"/>
          <ac:cxnSpMkLst>
            <pc:docMk/>
            <pc:sldMk cId="1845738856" sldId="268"/>
            <ac:cxnSpMk id="31" creationId="{A7F22D39-2CB6-4B42-98FB-A82DBCA0B400}"/>
          </ac:cxnSpMkLst>
        </pc:cxnChg>
        <pc:cxnChg chg="mod">
          <ac:chgData name="杜 兴兴" userId="cbe8dcc01076f3d9" providerId="LiveId" clId="{902D3140-61A3-495E-961A-0E2B4226B94E}" dt="2020-06-05T08:34:58.779" v="1989" actId="14100"/>
          <ac:cxnSpMkLst>
            <pc:docMk/>
            <pc:sldMk cId="1845738856" sldId="268"/>
            <ac:cxnSpMk id="36" creationId="{DB859341-B57E-49BD-A12C-ABB9C683B5D5}"/>
          </ac:cxnSpMkLst>
        </pc:cxnChg>
      </pc:sldChg>
      <pc:sldChg chg="delSp modSp del mod modTransition">
        <pc:chgData name="杜 兴兴" userId="cbe8dcc01076f3d9" providerId="LiveId" clId="{902D3140-61A3-495E-961A-0E2B4226B94E}" dt="2020-06-07T07:33:09.786" v="3720" actId="47"/>
        <pc:sldMkLst>
          <pc:docMk/>
          <pc:sldMk cId="3084087878" sldId="269"/>
        </pc:sldMkLst>
        <pc:spChg chg="mod">
          <ac:chgData name="杜 兴兴" userId="cbe8dcc01076f3d9" providerId="LiveId" clId="{902D3140-61A3-495E-961A-0E2B4226B94E}" dt="2020-06-05T04:36:24.876" v="805"/>
          <ac:spMkLst>
            <pc:docMk/>
            <pc:sldMk cId="3084087878" sldId="269"/>
            <ac:spMk id="2" creationId="{3ED5F732-32D1-4BD0-8A95-98A9B25CA7B9}"/>
          </ac:spMkLst>
        </pc:spChg>
        <pc:spChg chg="del">
          <ac:chgData name="杜 兴兴" userId="cbe8dcc01076f3d9" providerId="LiveId" clId="{902D3140-61A3-495E-961A-0E2B4226B94E}" dt="2020-06-05T04:36:09.353" v="802" actId="478"/>
          <ac:spMkLst>
            <pc:docMk/>
            <pc:sldMk cId="3084087878" sldId="269"/>
            <ac:spMk id="14" creationId="{EE4E9C9C-006F-4DC6-A2FE-3365292AC3C3}"/>
          </ac:spMkLst>
        </pc:spChg>
        <pc:spChg chg="del">
          <ac:chgData name="杜 兴兴" userId="cbe8dcc01076f3d9" providerId="LiveId" clId="{902D3140-61A3-495E-961A-0E2B4226B94E}" dt="2020-06-05T04:36:09.353" v="802" actId="478"/>
          <ac:spMkLst>
            <pc:docMk/>
            <pc:sldMk cId="3084087878" sldId="269"/>
            <ac:spMk id="19" creationId="{7CE8B5B0-8B07-4A2A-895C-930AC4C051A6}"/>
          </ac:spMkLst>
        </pc:spChg>
        <pc:spChg chg="del">
          <ac:chgData name="杜 兴兴" userId="cbe8dcc01076f3d9" providerId="LiveId" clId="{902D3140-61A3-495E-961A-0E2B4226B94E}" dt="2020-06-05T04:36:09.353" v="802" actId="478"/>
          <ac:spMkLst>
            <pc:docMk/>
            <pc:sldMk cId="3084087878" sldId="269"/>
            <ac:spMk id="24" creationId="{4BA6799F-96AC-4D76-880E-025A81118254}"/>
          </ac:spMkLst>
        </pc:spChg>
        <pc:spChg chg="del">
          <ac:chgData name="杜 兴兴" userId="cbe8dcc01076f3d9" providerId="LiveId" clId="{902D3140-61A3-495E-961A-0E2B4226B94E}" dt="2020-06-05T04:36:09.353" v="802" actId="478"/>
          <ac:spMkLst>
            <pc:docMk/>
            <pc:sldMk cId="3084087878" sldId="269"/>
            <ac:spMk id="25" creationId="{1D81825F-A2E8-4431-B2DC-3DCDDC52125D}"/>
          </ac:spMkLst>
        </pc:spChg>
        <pc:spChg chg="del">
          <ac:chgData name="杜 兴兴" userId="cbe8dcc01076f3d9" providerId="LiveId" clId="{902D3140-61A3-495E-961A-0E2B4226B94E}" dt="2020-06-05T04:36:09.353" v="802" actId="478"/>
          <ac:spMkLst>
            <pc:docMk/>
            <pc:sldMk cId="3084087878" sldId="269"/>
            <ac:spMk id="26" creationId="{E48B5A31-4688-46C9-B13D-13E0E841D83B}"/>
          </ac:spMkLst>
        </pc:spChg>
        <pc:spChg chg="del">
          <ac:chgData name="杜 兴兴" userId="cbe8dcc01076f3d9" providerId="LiveId" clId="{902D3140-61A3-495E-961A-0E2B4226B94E}" dt="2020-06-05T04:36:09.353" v="802" actId="478"/>
          <ac:spMkLst>
            <pc:docMk/>
            <pc:sldMk cId="3084087878" sldId="269"/>
            <ac:spMk id="27" creationId="{C57E29E5-318A-41AB-B03F-45EA9245F4A1}"/>
          </ac:spMkLst>
        </pc:spChg>
        <pc:spChg chg="del">
          <ac:chgData name="杜 兴兴" userId="cbe8dcc01076f3d9" providerId="LiveId" clId="{902D3140-61A3-495E-961A-0E2B4226B94E}" dt="2020-06-05T04:36:09.353" v="802" actId="478"/>
          <ac:spMkLst>
            <pc:docMk/>
            <pc:sldMk cId="3084087878" sldId="269"/>
            <ac:spMk id="28" creationId="{79F0BE86-6A18-41B3-89D9-BC1E2DACD4B3}"/>
          </ac:spMkLst>
        </pc:spChg>
        <pc:spChg chg="del">
          <ac:chgData name="杜 兴兴" userId="cbe8dcc01076f3d9" providerId="LiveId" clId="{902D3140-61A3-495E-961A-0E2B4226B94E}" dt="2020-06-05T04:36:09.353" v="802" actId="478"/>
          <ac:spMkLst>
            <pc:docMk/>
            <pc:sldMk cId="3084087878" sldId="269"/>
            <ac:spMk id="29" creationId="{33EB48FB-16D8-4074-B4C7-83F13C676491}"/>
          </ac:spMkLst>
        </pc:spChg>
        <pc:spChg chg="del">
          <ac:chgData name="杜 兴兴" userId="cbe8dcc01076f3d9" providerId="LiveId" clId="{902D3140-61A3-495E-961A-0E2B4226B94E}" dt="2020-06-05T04:36:15.440" v="803" actId="478"/>
          <ac:spMkLst>
            <pc:docMk/>
            <pc:sldMk cId="3084087878" sldId="269"/>
            <ac:spMk id="30" creationId="{C714FC08-0021-468F-B923-BCF6E33D2F65}"/>
          </ac:spMkLst>
        </pc:spChg>
        <pc:grpChg chg="del">
          <ac:chgData name="杜 兴兴" userId="cbe8dcc01076f3d9" providerId="LiveId" clId="{902D3140-61A3-495E-961A-0E2B4226B94E}" dt="2020-06-05T04:36:09.353" v="802" actId="478"/>
          <ac:grpSpMkLst>
            <pc:docMk/>
            <pc:sldMk cId="3084087878" sldId="269"/>
            <ac:grpSpMk id="13" creationId="{FBD478D7-000B-489C-BAB9-0C714839A053}"/>
          </ac:grpSpMkLst>
        </pc:grpChg>
        <pc:grpChg chg="del">
          <ac:chgData name="杜 兴兴" userId="cbe8dcc01076f3d9" providerId="LiveId" clId="{902D3140-61A3-495E-961A-0E2B4226B94E}" dt="2020-06-05T04:36:09.353" v="802" actId="478"/>
          <ac:grpSpMkLst>
            <pc:docMk/>
            <pc:sldMk cId="3084087878" sldId="269"/>
            <ac:grpSpMk id="16" creationId="{A641BCE7-0706-43F8-A941-5421FAA8484F}"/>
          </ac:grpSpMkLst>
        </pc:grpChg>
        <pc:grpChg chg="del">
          <ac:chgData name="杜 兴兴" userId="cbe8dcc01076f3d9" providerId="LiveId" clId="{902D3140-61A3-495E-961A-0E2B4226B94E}" dt="2020-06-05T04:36:09.353" v="802" actId="478"/>
          <ac:grpSpMkLst>
            <pc:docMk/>
            <pc:sldMk cId="3084087878" sldId="269"/>
            <ac:grpSpMk id="21" creationId="{40D619FD-D3D8-4C22-80CB-5C9AB9B246D2}"/>
          </ac:grpSpMkLst>
        </pc:grpChg>
        <pc:graphicFrameChg chg="del">
          <ac:chgData name="杜 兴兴" userId="cbe8dcc01076f3d9" providerId="LiveId" clId="{902D3140-61A3-495E-961A-0E2B4226B94E}" dt="2020-06-05T04:36:09.353" v="802" actId="478"/>
          <ac:graphicFrameMkLst>
            <pc:docMk/>
            <pc:sldMk cId="3084087878" sldId="269"/>
            <ac:graphicFrameMk id="6" creationId="{BAD8561F-9796-4FF3-B98B-5E1370853620}"/>
          </ac:graphicFrameMkLst>
        </pc:graphicFrameChg>
        <pc:graphicFrameChg chg="del">
          <ac:chgData name="杜 兴兴" userId="cbe8dcc01076f3d9" providerId="LiveId" clId="{902D3140-61A3-495E-961A-0E2B4226B94E}" dt="2020-06-05T04:36:09.353" v="802" actId="478"/>
          <ac:graphicFrameMkLst>
            <pc:docMk/>
            <pc:sldMk cId="3084087878" sldId="269"/>
            <ac:graphicFrameMk id="15" creationId="{CDA6A8BE-A9BE-41CB-8D6C-5ECA393E33D6}"/>
          </ac:graphicFrameMkLst>
        </pc:graphicFrameChg>
        <pc:graphicFrameChg chg="del">
          <ac:chgData name="杜 兴兴" userId="cbe8dcc01076f3d9" providerId="LiveId" clId="{902D3140-61A3-495E-961A-0E2B4226B94E}" dt="2020-06-05T04:36:17.949" v="804" actId="478"/>
          <ac:graphicFrameMkLst>
            <pc:docMk/>
            <pc:sldMk cId="3084087878" sldId="269"/>
            <ac:graphicFrameMk id="20" creationId="{6BB7EB14-A009-4C19-B3EA-AFCAE9BEC09F}"/>
          </ac:graphicFrameMkLst>
        </pc:graphicFrameChg>
        <pc:cxnChg chg="del">
          <ac:chgData name="杜 兴兴" userId="cbe8dcc01076f3d9" providerId="LiveId" clId="{902D3140-61A3-495E-961A-0E2B4226B94E}" dt="2020-06-05T04:36:09.353" v="802" actId="478"/>
          <ac:cxnSpMkLst>
            <pc:docMk/>
            <pc:sldMk cId="3084087878" sldId="269"/>
            <ac:cxnSpMk id="31" creationId="{E5D14069-5749-4C00-8189-1B6DB6D0350A}"/>
          </ac:cxnSpMkLst>
        </pc:cxnChg>
        <pc:cxnChg chg="del">
          <ac:chgData name="杜 兴兴" userId="cbe8dcc01076f3d9" providerId="LiveId" clId="{902D3140-61A3-495E-961A-0E2B4226B94E}" dt="2020-06-05T04:36:09.353" v="802" actId="478"/>
          <ac:cxnSpMkLst>
            <pc:docMk/>
            <pc:sldMk cId="3084087878" sldId="269"/>
            <ac:cxnSpMk id="32" creationId="{2889D2AE-E447-4D97-97B5-81239E00E596}"/>
          </ac:cxnSpMkLst>
        </pc:cxnChg>
        <pc:cxnChg chg="del">
          <ac:chgData name="杜 兴兴" userId="cbe8dcc01076f3d9" providerId="LiveId" clId="{902D3140-61A3-495E-961A-0E2B4226B94E}" dt="2020-06-05T04:36:09.353" v="802" actId="478"/>
          <ac:cxnSpMkLst>
            <pc:docMk/>
            <pc:sldMk cId="3084087878" sldId="269"/>
            <ac:cxnSpMk id="33" creationId="{E7A21832-CB34-4045-B6F7-C5F3EB73D4A4}"/>
          </ac:cxnSpMkLst>
        </pc:cxnChg>
      </pc:sldChg>
      <pc:sldChg chg="del">
        <pc:chgData name="杜 兴兴" userId="cbe8dcc01076f3d9" providerId="LiveId" clId="{902D3140-61A3-495E-961A-0E2B4226B94E}" dt="2020-06-05T02:57:55.372" v="324" actId="47"/>
        <pc:sldMkLst>
          <pc:docMk/>
          <pc:sldMk cId="58382921" sldId="270"/>
        </pc:sldMkLst>
      </pc:sldChg>
      <pc:sldChg chg="delSp modSp mod modTransition modNotesTx">
        <pc:chgData name="杜 兴兴" userId="cbe8dcc01076f3d9" providerId="LiveId" clId="{902D3140-61A3-495E-961A-0E2B4226B94E}" dt="2020-06-07T07:44:52.540" v="4049" actId="20577"/>
        <pc:sldMkLst>
          <pc:docMk/>
          <pc:sldMk cId="1836836837" sldId="271"/>
        </pc:sldMkLst>
        <pc:spChg chg="mod">
          <ac:chgData name="杜 兴兴" userId="cbe8dcc01076f3d9" providerId="LiveId" clId="{902D3140-61A3-495E-961A-0E2B4226B94E}" dt="2020-06-05T03:27:05.445" v="587"/>
          <ac:spMkLst>
            <pc:docMk/>
            <pc:sldMk cId="1836836837" sldId="271"/>
            <ac:spMk id="6" creationId="{C2005339-57CC-470D-8298-1659A3C25513}"/>
          </ac:spMkLst>
        </pc:spChg>
        <pc:spChg chg="mod">
          <ac:chgData name="杜 兴兴" userId="cbe8dcc01076f3d9" providerId="LiveId" clId="{902D3140-61A3-495E-961A-0E2B4226B94E}" dt="2020-06-05T04:12:12.917" v="674" actId="1076"/>
          <ac:spMkLst>
            <pc:docMk/>
            <pc:sldMk cId="1836836837" sldId="271"/>
            <ac:spMk id="7" creationId="{0CE5BEB2-A206-4D00-8009-15F7D4814D58}"/>
          </ac:spMkLst>
        </pc:spChg>
        <pc:spChg chg="del">
          <ac:chgData name="杜 兴兴" userId="cbe8dcc01076f3d9" providerId="LiveId" clId="{902D3140-61A3-495E-961A-0E2B4226B94E}" dt="2020-06-05T04:11:17.958" v="665" actId="478"/>
          <ac:spMkLst>
            <pc:docMk/>
            <pc:sldMk cId="1836836837" sldId="271"/>
            <ac:spMk id="8" creationId="{3062E26A-C3F2-452C-A538-757D3AAC9A30}"/>
          </ac:spMkLst>
        </pc:spChg>
        <pc:spChg chg="mod">
          <ac:chgData name="杜 兴兴" userId="cbe8dcc01076f3d9" providerId="LiveId" clId="{902D3140-61A3-495E-961A-0E2B4226B94E}" dt="2020-06-05T08:20:24.856" v="1801" actId="2711"/>
          <ac:spMkLst>
            <pc:docMk/>
            <pc:sldMk cId="1836836837" sldId="271"/>
            <ac:spMk id="15" creationId="{98243E61-C99E-4729-B967-CBBEF3AEAA6C}"/>
          </ac:spMkLst>
        </pc:spChg>
        <pc:spChg chg="del">
          <ac:chgData name="杜 兴兴" userId="cbe8dcc01076f3d9" providerId="LiveId" clId="{902D3140-61A3-495E-961A-0E2B4226B94E}" dt="2020-06-05T04:11:22.586" v="667" actId="478"/>
          <ac:spMkLst>
            <pc:docMk/>
            <pc:sldMk cId="1836836837" sldId="271"/>
            <ac:spMk id="16" creationId="{A34DC3D9-37EC-4319-B8B0-D7B5C55CFB26}"/>
          </ac:spMkLst>
        </pc:spChg>
        <pc:spChg chg="mod">
          <ac:chgData name="杜 兴兴" userId="cbe8dcc01076f3d9" providerId="LiveId" clId="{902D3140-61A3-495E-961A-0E2B4226B94E}" dt="2020-06-07T07:44:20.990" v="4035"/>
          <ac:spMkLst>
            <pc:docMk/>
            <pc:sldMk cId="1836836837" sldId="271"/>
            <ac:spMk id="17" creationId="{282D7571-C94C-4844-8650-606E117D996E}"/>
          </ac:spMkLst>
        </pc:spChg>
        <pc:spChg chg="del">
          <ac:chgData name="杜 兴兴" userId="cbe8dcc01076f3d9" providerId="LiveId" clId="{902D3140-61A3-495E-961A-0E2B4226B94E}" dt="2020-06-05T04:11:22.586" v="667" actId="478"/>
          <ac:spMkLst>
            <pc:docMk/>
            <pc:sldMk cId="1836836837" sldId="271"/>
            <ac:spMk id="18" creationId="{25C01128-7B8F-47CA-BA95-B9A22A96B801}"/>
          </ac:spMkLst>
        </pc:spChg>
        <pc:spChg chg="mod">
          <ac:chgData name="杜 兴兴" userId="cbe8dcc01076f3d9" providerId="LiveId" clId="{902D3140-61A3-495E-961A-0E2B4226B94E}" dt="2020-06-05T04:12:34.357" v="675" actId="14100"/>
          <ac:spMkLst>
            <pc:docMk/>
            <pc:sldMk cId="1836836837" sldId="271"/>
            <ac:spMk id="20" creationId="{863CA186-B833-4F72-884E-73772331BDAA}"/>
          </ac:spMkLst>
        </pc:spChg>
        <pc:spChg chg="del">
          <ac:chgData name="杜 兴兴" userId="cbe8dcc01076f3d9" providerId="LiveId" clId="{902D3140-61A3-495E-961A-0E2B4226B94E}" dt="2020-06-05T04:11:19.587" v="666" actId="478"/>
          <ac:spMkLst>
            <pc:docMk/>
            <pc:sldMk cId="1836836837" sldId="271"/>
            <ac:spMk id="21" creationId="{6E89871F-8F3D-4E2C-8949-FFBD1B53EF66}"/>
          </ac:spMkLst>
        </pc:spChg>
        <pc:grpChg chg="del">
          <ac:chgData name="杜 兴兴" userId="cbe8dcc01076f3d9" providerId="LiveId" clId="{902D3140-61A3-495E-961A-0E2B4226B94E}" dt="2020-06-05T04:11:22.586" v="667" actId="478"/>
          <ac:grpSpMkLst>
            <pc:docMk/>
            <pc:sldMk cId="1836836837" sldId="271"/>
            <ac:grpSpMk id="14" creationId="{BD7B98FC-3F33-4624-9549-A68C0DD8D517}"/>
          </ac:grpSpMkLst>
        </pc:grpChg>
      </pc:sldChg>
      <pc:sldChg chg="addSp delSp modSp del mod">
        <pc:chgData name="杜 兴兴" userId="cbe8dcc01076f3d9" providerId="LiveId" clId="{902D3140-61A3-495E-961A-0E2B4226B94E}" dt="2020-06-05T08:22:34.246" v="1875" actId="47"/>
        <pc:sldMkLst>
          <pc:docMk/>
          <pc:sldMk cId="2263678325" sldId="272"/>
        </pc:sldMkLst>
        <pc:spChg chg="mod">
          <ac:chgData name="杜 兴兴" userId="cbe8dcc01076f3d9" providerId="LiveId" clId="{902D3140-61A3-495E-961A-0E2B4226B94E}" dt="2020-06-05T03:27:27.570" v="589"/>
          <ac:spMkLst>
            <pc:docMk/>
            <pc:sldMk cId="2263678325" sldId="272"/>
            <ac:spMk id="2" creationId="{D3EA051B-3646-46BB-8D31-F68F75730364}"/>
          </ac:spMkLst>
        </pc:spChg>
        <pc:spChg chg="del">
          <ac:chgData name="杜 兴兴" userId="cbe8dcc01076f3d9" providerId="LiveId" clId="{902D3140-61A3-495E-961A-0E2B4226B94E}" dt="2020-06-05T04:08:50.868" v="659" actId="478"/>
          <ac:spMkLst>
            <pc:docMk/>
            <pc:sldMk cId="2263678325" sldId="272"/>
            <ac:spMk id="3" creationId="{260C99AE-AF94-4987-80F9-B4B15221BDF9}"/>
          </ac:spMkLst>
        </pc:spChg>
        <pc:spChg chg="del">
          <ac:chgData name="杜 兴兴" userId="cbe8dcc01076f3d9" providerId="LiveId" clId="{902D3140-61A3-495E-961A-0E2B4226B94E}" dt="2020-06-05T04:08:50.868" v="659" actId="478"/>
          <ac:spMkLst>
            <pc:docMk/>
            <pc:sldMk cId="2263678325" sldId="272"/>
            <ac:spMk id="4" creationId="{384D6CB2-CACD-44B9-A601-396F8ECEF66A}"/>
          </ac:spMkLst>
        </pc:spChg>
        <pc:spChg chg="del">
          <ac:chgData name="杜 兴兴" userId="cbe8dcc01076f3d9" providerId="LiveId" clId="{902D3140-61A3-495E-961A-0E2B4226B94E}" dt="2020-06-05T04:08:50.868" v="659" actId="478"/>
          <ac:spMkLst>
            <pc:docMk/>
            <pc:sldMk cId="2263678325" sldId="272"/>
            <ac:spMk id="5" creationId="{1B6AA6D8-434D-471E-AF8A-D7063D11FE27}"/>
          </ac:spMkLst>
        </pc:spChg>
        <pc:spChg chg="del">
          <ac:chgData name="杜 兴兴" userId="cbe8dcc01076f3d9" providerId="LiveId" clId="{902D3140-61A3-495E-961A-0E2B4226B94E}" dt="2020-06-05T04:08:50.868" v="659" actId="478"/>
          <ac:spMkLst>
            <pc:docMk/>
            <pc:sldMk cId="2263678325" sldId="272"/>
            <ac:spMk id="6" creationId="{7F83299F-775B-4E34-BE34-CB45845FC7CB}"/>
          </ac:spMkLst>
        </pc:spChg>
        <pc:spChg chg="del">
          <ac:chgData name="杜 兴兴" userId="cbe8dcc01076f3d9" providerId="LiveId" clId="{902D3140-61A3-495E-961A-0E2B4226B94E}" dt="2020-06-05T04:08:50.868" v="659" actId="478"/>
          <ac:spMkLst>
            <pc:docMk/>
            <pc:sldMk cId="2263678325" sldId="272"/>
            <ac:spMk id="7" creationId="{CF1964F3-08BA-4900-BEF7-799668C8AD5E}"/>
          </ac:spMkLst>
        </pc:spChg>
        <pc:spChg chg="del">
          <ac:chgData name="杜 兴兴" userId="cbe8dcc01076f3d9" providerId="LiveId" clId="{902D3140-61A3-495E-961A-0E2B4226B94E}" dt="2020-06-05T04:08:50.868" v="659" actId="478"/>
          <ac:spMkLst>
            <pc:docMk/>
            <pc:sldMk cId="2263678325" sldId="272"/>
            <ac:spMk id="8" creationId="{A2931E5C-5DB7-4A76-BFD1-C41F53ECD08D}"/>
          </ac:spMkLst>
        </pc:spChg>
        <pc:spChg chg="del">
          <ac:chgData name="杜 兴兴" userId="cbe8dcc01076f3d9" providerId="LiveId" clId="{902D3140-61A3-495E-961A-0E2B4226B94E}" dt="2020-06-05T04:08:50.868" v="659" actId="478"/>
          <ac:spMkLst>
            <pc:docMk/>
            <pc:sldMk cId="2263678325" sldId="272"/>
            <ac:spMk id="9" creationId="{AD0C0E81-8411-458C-AEBA-5A629BAB2DF3}"/>
          </ac:spMkLst>
        </pc:spChg>
        <pc:spChg chg="del">
          <ac:chgData name="杜 兴兴" userId="cbe8dcc01076f3d9" providerId="LiveId" clId="{902D3140-61A3-495E-961A-0E2B4226B94E}" dt="2020-06-05T04:08:50.868" v="659" actId="478"/>
          <ac:spMkLst>
            <pc:docMk/>
            <pc:sldMk cId="2263678325" sldId="272"/>
            <ac:spMk id="10" creationId="{13B9C7DB-6DD7-4E5B-B098-5FD0640764A7}"/>
          </ac:spMkLst>
        </pc:spChg>
        <pc:spChg chg="del">
          <ac:chgData name="杜 兴兴" userId="cbe8dcc01076f3d9" providerId="LiveId" clId="{902D3140-61A3-495E-961A-0E2B4226B94E}" dt="2020-06-05T04:08:50.868" v="659" actId="478"/>
          <ac:spMkLst>
            <pc:docMk/>
            <pc:sldMk cId="2263678325" sldId="272"/>
            <ac:spMk id="11" creationId="{F9CB1594-4F6A-4A83-B473-7F93261DE5F1}"/>
          </ac:spMkLst>
        </pc:spChg>
        <pc:spChg chg="del">
          <ac:chgData name="杜 兴兴" userId="cbe8dcc01076f3d9" providerId="LiveId" clId="{902D3140-61A3-495E-961A-0E2B4226B94E}" dt="2020-06-05T04:08:57.842" v="662" actId="478"/>
          <ac:spMkLst>
            <pc:docMk/>
            <pc:sldMk cId="2263678325" sldId="272"/>
            <ac:spMk id="12" creationId="{A73B2A97-9FC4-45C8-986C-EA6E710CBB1B}"/>
          </ac:spMkLst>
        </pc:spChg>
        <pc:spChg chg="add mod">
          <ac:chgData name="杜 兴兴" userId="cbe8dcc01076f3d9" providerId="LiveId" clId="{902D3140-61A3-495E-961A-0E2B4226B94E}" dt="2020-06-05T08:04:38.846" v="1486" actId="1076"/>
          <ac:spMkLst>
            <pc:docMk/>
            <pc:sldMk cId="2263678325" sldId="272"/>
            <ac:spMk id="13" creationId="{EAFD693F-B1BD-4576-9F95-450D2E5CC6D2}"/>
          </ac:spMkLst>
        </pc:spChg>
        <pc:spChg chg="del">
          <ac:chgData name="杜 兴兴" userId="cbe8dcc01076f3d9" providerId="LiveId" clId="{902D3140-61A3-495E-961A-0E2B4226B94E}" dt="2020-06-05T04:08:50.868" v="659" actId="478"/>
          <ac:spMkLst>
            <pc:docMk/>
            <pc:sldMk cId="2263678325" sldId="272"/>
            <ac:spMk id="14" creationId="{421BE068-9D73-4ADC-8DA0-7E206EEB38BA}"/>
          </ac:spMkLst>
        </pc:spChg>
        <pc:spChg chg="del">
          <ac:chgData name="杜 兴兴" userId="cbe8dcc01076f3d9" providerId="LiveId" clId="{902D3140-61A3-495E-961A-0E2B4226B94E}" dt="2020-06-05T04:08:50.868" v="659" actId="478"/>
          <ac:spMkLst>
            <pc:docMk/>
            <pc:sldMk cId="2263678325" sldId="272"/>
            <ac:spMk id="20" creationId="{2F04DD87-AB1D-4608-A03A-C0535DE40B6E}"/>
          </ac:spMkLst>
        </pc:spChg>
        <pc:spChg chg="del">
          <ac:chgData name="杜 兴兴" userId="cbe8dcc01076f3d9" providerId="LiveId" clId="{902D3140-61A3-495E-961A-0E2B4226B94E}" dt="2020-06-05T04:08:50.868" v="659" actId="478"/>
          <ac:spMkLst>
            <pc:docMk/>
            <pc:sldMk cId="2263678325" sldId="272"/>
            <ac:spMk id="21" creationId="{A336DB0D-7344-439B-B7B3-67B9E07BAC39}"/>
          </ac:spMkLst>
        </pc:spChg>
        <pc:spChg chg="del">
          <ac:chgData name="杜 兴兴" userId="cbe8dcc01076f3d9" providerId="LiveId" clId="{902D3140-61A3-495E-961A-0E2B4226B94E}" dt="2020-06-05T04:08:50.868" v="659" actId="478"/>
          <ac:spMkLst>
            <pc:docMk/>
            <pc:sldMk cId="2263678325" sldId="272"/>
            <ac:spMk id="22" creationId="{8F53D331-123C-406F-9F2C-4C5FE8F63514}"/>
          </ac:spMkLst>
        </pc:spChg>
        <pc:spChg chg="del">
          <ac:chgData name="杜 兴兴" userId="cbe8dcc01076f3d9" providerId="LiveId" clId="{902D3140-61A3-495E-961A-0E2B4226B94E}" dt="2020-06-05T04:08:50.868" v="659" actId="478"/>
          <ac:spMkLst>
            <pc:docMk/>
            <pc:sldMk cId="2263678325" sldId="272"/>
            <ac:spMk id="23" creationId="{BEDC048D-A094-4FAB-BD54-D20EB756195C}"/>
          </ac:spMkLst>
        </pc:spChg>
        <pc:spChg chg="del">
          <ac:chgData name="杜 兴兴" userId="cbe8dcc01076f3d9" providerId="LiveId" clId="{902D3140-61A3-495E-961A-0E2B4226B94E}" dt="2020-06-05T04:08:50.868" v="659" actId="478"/>
          <ac:spMkLst>
            <pc:docMk/>
            <pc:sldMk cId="2263678325" sldId="272"/>
            <ac:spMk id="24" creationId="{37B35258-6494-440C-9613-B42C58BC5786}"/>
          </ac:spMkLst>
        </pc:spChg>
        <pc:spChg chg="del">
          <ac:chgData name="杜 兴兴" userId="cbe8dcc01076f3d9" providerId="LiveId" clId="{902D3140-61A3-495E-961A-0E2B4226B94E}" dt="2020-06-05T04:08:50.868" v="659" actId="478"/>
          <ac:spMkLst>
            <pc:docMk/>
            <pc:sldMk cId="2263678325" sldId="272"/>
            <ac:spMk id="25" creationId="{975AF1FD-DAB3-4C7A-93E6-9FD7BE698607}"/>
          </ac:spMkLst>
        </pc:spChg>
        <pc:spChg chg="del">
          <ac:chgData name="杜 兴兴" userId="cbe8dcc01076f3d9" providerId="LiveId" clId="{902D3140-61A3-495E-961A-0E2B4226B94E}" dt="2020-06-05T04:08:55.206" v="661" actId="478"/>
          <ac:spMkLst>
            <pc:docMk/>
            <pc:sldMk cId="2263678325" sldId="272"/>
            <ac:spMk id="26" creationId="{8D574273-7385-40B9-A58B-AFB0C4F7CC43}"/>
          </ac:spMkLst>
        </pc:spChg>
        <pc:spChg chg="del">
          <ac:chgData name="杜 兴兴" userId="cbe8dcc01076f3d9" providerId="LiveId" clId="{902D3140-61A3-495E-961A-0E2B4226B94E}" dt="2020-06-05T04:08:50.868" v="659" actId="478"/>
          <ac:spMkLst>
            <pc:docMk/>
            <pc:sldMk cId="2263678325" sldId="272"/>
            <ac:spMk id="27" creationId="{3E7A4A7F-EB5A-4189-9994-4BF387984945}"/>
          </ac:spMkLst>
        </pc:spChg>
        <pc:spChg chg="del">
          <ac:chgData name="杜 兴兴" userId="cbe8dcc01076f3d9" providerId="LiveId" clId="{902D3140-61A3-495E-961A-0E2B4226B94E}" dt="2020-06-05T04:08:53.576" v="660" actId="478"/>
          <ac:spMkLst>
            <pc:docMk/>
            <pc:sldMk cId="2263678325" sldId="272"/>
            <ac:spMk id="28" creationId="{8F64F781-12DF-45F9-B62A-EC6B3CA66628}"/>
          </ac:spMkLst>
        </pc:spChg>
        <pc:spChg chg="del">
          <ac:chgData name="杜 兴兴" userId="cbe8dcc01076f3d9" providerId="LiveId" clId="{902D3140-61A3-495E-961A-0E2B4226B94E}" dt="2020-06-05T04:08:50.868" v="659" actId="478"/>
          <ac:spMkLst>
            <pc:docMk/>
            <pc:sldMk cId="2263678325" sldId="272"/>
            <ac:spMk id="29" creationId="{2083C9A0-BC82-4FC8-9A8B-AE17DACA8267}"/>
          </ac:spMkLst>
        </pc:spChg>
        <pc:spChg chg="del">
          <ac:chgData name="杜 兴兴" userId="cbe8dcc01076f3d9" providerId="LiveId" clId="{902D3140-61A3-495E-961A-0E2B4226B94E}" dt="2020-06-05T04:08:50.868" v="659" actId="478"/>
          <ac:spMkLst>
            <pc:docMk/>
            <pc:sldMk cId="2263678325" sldId="272"/>
            <ac:spMk id="30" creationId="{75BE9F7A-4FF3-4FDA-BC2C-E5C80AB8A0C0}"/>
          </ac:spMkLst>
        </pc:spChg>
        <pc:spChg chg="del">
          <ac:chgData name="杜 兴兴" userId="cbe8dcc01076f3d9" providerId="LiveId" clId="{902D3140-61A3-495E-961A-0E2B4226B94E}" dt="2020-06-05T04:08:50.868" v="659" actId="478"/>
          <ac:spMkLst>
            <pc:docMk/>
            <pc:sldMk cId="2263678325" sldId="272"/>
            <ac:spMk id="31" creationId="{29C44A98-7573-4515-BA91-B6C6C1D560D4}"/>
          </ac:spMkLst>
        </pc:spChg>
        <pc:spChg chg="del">
          <ac:chgData name="杜 兴兴" userId="cbe8dcc01076f3d9" providerId="LiveId" clId="{902D3140-61A3-495E-961A-0E2B4226B94E}" dt="2020-06-05T04:08:50.868" v="659" actId="478"/>
          <ac:spMkLst>
            <pc:docMk/>
            <pc:sldMk cId="2263678325" sldId="272"/>
            <ac:spMk id="32" creationId="{4B5DA3AB-5829-4720-B87A-9538E07CCD64}"/>
          </ac:spMkLst>
        </pc:spChg>
        <pc:spChg chg="del">
          <ac:chgData name="杜 兴兴" userId="cbe8dcc01076f3d9" providerId="LiveId" clId="{902D3140-61A3-495E-961A-0E2B4226B94E}" dt="2020-06-05T04:08:50.868" v="659" actId="478"/>
          <ac:spMkLst>
            <pc:docMk/>
            <pc:sldMk cId="2263678325" sldId="272"/>
            <ac:spMk id="33" creationId="{45E1488B-6253-4858-9451-B3C6B89EF89D}"/>
          </ac:spMkLst>
        </pc:spChg>
        <pc:spChg chg="del">
          <ac:chgData name="杜 兴兴" userId="cbe8dcc01076f3d9" providerId="LiveId" clId="{902D3140-61A3-495E-961A-0E2B4226B94E}" dt="2020-06-05T04:08:50.868" v="659" actId="478"/>
          <ac:spMkLst>
            <pc:docMk/>
            <pc:sldMk cId="2263678325" sldId="272"/>
            <ac:spMk id="34" creationId="{94D19095-04AA-45C9-9460-0B03C3987230}"/>
          </ac:spMkLst>
        </pc:spChg>
      </pc:sldChg>
      <pc:sldChg chg="addSp delSp modSp mod modTransition modNotesTx">
        <pc:chgData name="杜 兴兴" userId="cbe8dcc01076f3d9" providerId="LiveId" clId="{902D3140-61A3-495E-961A-0E2B4226B94E}" dt="2020-06-07T08:09:53.133" v="5881" actId="20577"/>
        <pc:sldMkLst>
          <pc:docMk/>
          <pc:sldMk cId="2523439168" sldId="273"/>
        </pc:sldMkLst>
        <pc:spChg chg="mod">
          <ac:chgData name="杜 兴兴" userId="cbe8dcc01076f3d9" providerId="LiveId" clId="{902D3140-61A3-495E-961A-0E2B4226B94E}" dt="2020-06-05T03:30:26.333" v="599"/>
          <ac:spMkLst>
            <pc:docMk/>
            <pc:sldMk cId="2523439168" sldId="273"/>
            <ac:spMk id="4" creationId="{28032FE3-4207-43A2-9E49-F75963A65002}"/>
          </ac:spMkLst>
        </pc:spChg>
        <pc:spChg chg="del">
          <ac:chgData name="杜 兴兴" userId="cbe8dcc01076f3d9" providerId="LiveId" clId="{902D3140-61A3-495E-961A-0E2B4226B94E}" dt="2020-06-05T04:25:13.059" v="704" actId="478"/>
          <ac:spMkLst>
            <pc:docMk/>
            <pc:sldMk cId="2523439168" sldId="273"/>
            <ac:spMk id="5" creationId="{F49D2253-7F6C-40D2-913A-B08C6D337D89}"/>
          </ac:spMkLst>
        </pc:spChg>
        <pc:spChg chg="mod">
          <ac:chgData name="杜 兴兴" userId="cbe8dcc01076f3d9" providerId="LiveId" clId="{902D3140-61A3-495E-961A-0E2B4226B94E}" dt="2020-06-05T08:40:09.609" v="2075" actId="2711"/>
          <ac:spMkLst>
            <pc:docMk/>
            <pc:sldMk cId="2523439168" sldId="273"/>
            <ac:spMk id="6" creationId="{78CD58DA-C53A-4065-91FD-073940430426}"/>
          </ac:spMkLst>
        </pc:spChg>
        <pc:spChg chg="del">
          <ac:chgData name="杜 兴兴" userId="cbe8dcc01076f3d9" providerId="LiveId" clId="{902D3140-61A3-495E-961A-0E2B4226B94E}" dt="2020-06-05T04:25:16.798" v="706" actId="478"/>
          <ac:spMkLst>
            <pc:docMk/>
            <pc:sldMk cId="2523439168" sldId="273"/>
            <ac:spMk id="7" creationId="{F2F959E3-7876-409A-BCF2-5642A7610FF4}"/>
          </ac:spMkLst>
        </pc:spChg>
        <pc:grpChg chg="add mod">
          <ac:chgData name="杜 兴兴" userId="cbe8dcc01076f3d9" providerId="LiveId" clId="{902D3140-61A3-495E-961A-0E2B4226B94E}" dt="2020-06-05T08:32:10.631" v="1950" actId="1076"/>
          <ac:grpSpMkLst>
            <pc:docMk/>
            <pc:sldMk cId="2523439168" sldId="273"/>
            <ac:grpSpMk id="10" creationId="{73B80CCF-67F2-4CF6-B810-E4EB1D01D547}"/>
          </ac:grpSpMkLst>
        </pc:grpChg>
        <pc:picChg chg="del">
          <ac:chgData name="杜 兴兴" userId="cbe8dcc01076f3d9" providerId="LiveId" clId="{902D3140-61A3-495E-961A-0E2B4226B94E}" dt="2020-06-05T04:25:14.802" v="705" actId="478"/>
          <ac:picMkLst>
            <pc:docMk/>
            <pc:sldMk cId="2523439168" sldId="273"/>
            <ac:picMk id="3" creationId="{B440967B-A634-4173-B667-24C00E88A4D2}"/>
          </ac:picMkLst>
        </pc:picChg>
        <pc:picChg chg="add mod">
          <ac:chgData name="杜 兴兴" userId="cbe8dcc01076f3d9" providerId="LiveId" clId="{902D3140-61A3-495E-961A-0E2B4226B94E}" dt="2020-06-05T08:31:53.572" v="1947" actId="1076"/>
          <ac:picMkLst>
            <pc:docMk/>
            <pc:sldMk cId="2523439168" sldId="273"/>
            <ac:picMk id="9" creationId="{64A459A0-B055-4E04-BBF0-FDAA6BC57964}"/>
          </ac:picMkLst>
        </pc:picChg>
        <pc:picChg chg="add mod">
          <ac:chgData name="杜 兴兴" userId="cbe8dcc01076f3d9" providerId="LiveId" clId="{902D3140-61A3-495E-961A-0E2B4226B94E}" dt="2020-06-05T08:31:53.572" v="1947" actId="1076"/>
          <ac:picMkLst>
            <pc:docMk/>
            <pc:sldMk cId="2523439168" sldId="273"/>
            <ac:picMk id="11" creationId="{CC1D5751-D002-4279-9E78-7C3ACD411487}"/>
          </ac:picMkLst>
        </pc:picChg>
        <pc:cxnChg chg="mod">
          <ac:chgData name="杜 兴兴" userId="cbe8dcc01076f3d9" providerId="LiveId" clId="{902D3140-61A3-495E-961A-0E2B4226B94E}" dt="2020-06-05T08:29:49.060" v="1940" actId="12788"/>
          <ac:cxnSpMkLst>
            <pc:docMk/>
            <pc:sldMk cId="2523439168" sldId="273"/>
            <ac:cxnSpMk id="8" creationId="{A9C7F49B-AD0E-4BE3-B855-AD11F715DE06}"/>
          </ac:cxnSpMkLst>
        </pc:cxnChg>
      </pc:sldChg>
      <pc:sldChg chg="del">
        <pc:chgData name="杜 兴兴" userId="cbe8dcc01076f3d9" providerId="LiveId" clId="{902D3140-61A3-495E-961A-0E2B4226B94E}" dt="2020-06-05T08:01:14.675" v="1472" actId="47"/>
        <pc:sldMkLst>
          <pc:docMk/>
          <pc:sldMk cId="106327095" sldId="381"/>
        </pc:sldMkLst>
      </pc:sldChg>
      <pc:sldChg chg="modSp del">
        <pc:chgData name="杜 兴兴" userId="cbe8dcc01076f3d9" providerId="LiveId" clId="{902D3140-61A3-495E-961A-0E2B4226B94E}" dt="2020-06-05T03:47:54.134" v="653" actId="47"/>
        <pc:sldMkLst>
          <pc:docMk/>
          <pc:sldMk cId="303627403" sldId="382"/>
        </pc:sldMkLst>
        <pc:spChg chg="mod">
          <ac:chgData name="杜 兴兴" userId="cbe8dcc01076f3d9" providerId="LiveId" clId="{902D3140-61A3-495E-961A-0E2B4226B94E}" dt="2020-06-05T03:27:40.589" v="590"/>
          <ac:spMkLst>
            <pc:docMk/>
            <pc:sldMk cId="303627403" sldId="382"/>
            <ac:spMk id="3" creationId="{75CC67C8-B7BC-4256-9FB4-EB46C02C86A9}"/>
          </ac:spMkLst>
        </pc:spChg>
      </pc:sldChg>
      <pc:sldChg chg="addSp delSp modSp mod ord modTransition modNotesTx">
        <pc:chgData name="杜 兴兴" userId="cbe8dcc01076f3d9" providerId="LiveId" clId="{902D3140-61A3-495E-961A-0E2B4226B94E}" dt="2020-06-07T08:12:02.753" v="5898" actId="20577"/>
        <pc:sldMkLst>
          <pc:docMk/>
          <pc:sldMk cId="3563310906" sldId="384"/>
        </pc:sldMkLst>
        <pc:spChg chg="mod">
          <ac:chgData name="杜 兴兴" userId="cbe8dcc01076f3d9" providerId="LiveId" clId="{902D3140-61A3-495E-961A-0E2B4226B94E}" dt="2020-06-05T03:30:55.320" v="601"/>
          <ac:spMkLst>
            <pc:docMk/>
            <pc:sldMk cId="3563310906" sldId="384"/>
            <ac:spMk id="2" creationId="{899BFF45-D58C-4A64-BE09-DA6AB91F5EB8}"/>
          </ac:spMkLst>
        </pc:spChg>
        <pc:spChg chg="add del mod">
          <ac:chgData name="杜 兴兴" userId="cbe8dcc01076f3d9" providerId="LiveId" clId="{902D3140-61A3-495E-961A-0E2B4226B94E}" dt="2020-06-05T08:32:43.996" v="1957" actId="478"/>
          <ac:spMkLst>
            <pc:docMk/>
            <pc:sldMk cId="3563310906" sldId="384"/>
            <ac:spMk id="3" creationId="{8F9634C3-336D-4F55-9ED2-24D09FB72F2D}"/>
          </ac:spMkLst>
        </pc:spChg>
        <pc:spChg chg="del">
          <ac:chgData name="杜 兴兴" userId="cbe8dcc01076f3d9" providerId="LiveId" clId="{902D3140-61A3-495E-961A-0E2B4226B94E}" dt="2020-06-05T04:26:21.579" v="716" actId="478"/>
          <ac:spMkLst>
            <pc:docMk/>
            <pc:sldMk cId="3563310906" sldId="384"/>
            <ac:spMk id="7" creationId="{2278F368-92E7-49BA-9C54-6903240F3EC0}"/>
          </ac:spMkLst>
        </pc:spChg>
        <pc:spChg chg="del">
          <ac:chgData name="杜 兴兴" userId="cbe8dcc01076f3d9" providerId="LiveId" clId="{902D3140-61A3-495E-961A-0E2B4226B94E}" dt="2020-06-05T04:26:21.579" v="716" actId="478"/>
          <ac:spMkLst>
            <pc:docMk/>
            <pc:sldMk cId="3563310906" sldId="384"/>
            <ac:spMk id="8" creationId="{9928A5FB-6DEC-4092-ADC7-BD14D257523C}"/>
          </ac:spMkLst>
        </pc:spChg>
        <pc:spChg chg="del">
          <ac:chgData name="杜 兴兴" userId="cbe8dcc01076f3d9" providerId="LiveId" clId="{902D3140-61A3-495E-961A-0E2B4226B94E}" dt="2020-06-05T04:26:21.579" v="716" actId="478"/>
          <ac:spMkLst>
            <pc:docMk/>
            <pc:sldMk cId="3563310906" sldId="384"/>
            <ac:spMk id="13" creationId="{DFEFF006-B4B0-4A5C-955E-6DCA3E4F7AEA}"/>
          </ac:spMkLst>
        </pc:spChg>
        <pc:spChg chg="del">
          <ac:chgData name="杜 兴兴" userId="cbe8dcc01076f3d9" providerId="LiveId" clId="{902D3140-61A3-495E-961A-0E2B4226B94E}" dt="2020-06-05T04:26:21.579" v="716" actId="478"/>
          <ac:spMkLst>
            <pc:docMk/>
            <pc:sldMk cId="3563310906" sldId="384"/>
            <ac:spMk id="20" creationId="{D44F40E8-8D4B-4ADC-82B3-08EDC3778D42}"/>
          </ac:spMkLst>
        </pc:spChg>
        <pc:spChg chg="del">
          <ac:chgData name="杜 兴兴" userId="cbe8dcc01076f3d9" providerId="LiveId" clId="{902D3140-61A3-495E-961A-0E2B4226B94E}" dt="2020-06-05T04:26:21.579" v="716" actId="478"/>
          <ac:spMkLst>
            <pc:docMk/>
            <pc:sldMk cId="3563310906" sldId="384"/>
            <ac:spMk id="21" creationId="{EAD86911-4ECA-45D1-B1E9-3E5F809E6551}"/>
          </ac:spMkLst>
        </pc:spChg>
        <pc:spChg chg="del">
          <ac:chgData name="杜 兴兴" userId="cbe8dcc01076f3d9" providerId="LiveId" clId="{902D3140-61A3-495E-961A-0E2B4226B94E}" dt="2020-06-05T04:26:21.579" v="716" actId="478"/>
          <ac:spMkLst>
            <pc:docMk/>
            <pc:sldMk cId="3563310906" sldId="384"/>
            <ac:spMk id="22" creationId="{B252B30C-C16F-4FD4-9FF4-C3354464E620}"/>
          </ac:spMkLst>
        </pc:spChg>
        <pc:spChg chg="del">
          <ac:chgData name="杜 兴兴" userId="cbe8dcc01076f3d9" providerId="LiveId" clId="{902D3140-61A3-495E-961A-0E2B4226B94E}" dt="2020-06-05T04:26:21.579" v="716" actId="478"/>
          <ac:spMkLst>
            <pc:docMk/>
            <pc:sldMk cId="3563310906" sldId="384"/>
            <ac:spMk id="23" creationId="{76A9540E-CBCC-444E-BC36-88BA25AAF17B}"/>
          </ac:spMkLst>
        </pc:spChg>
        <pc:spChg chg="del">
          <ac:chgData name="杜 兴兴" userId="cbe8dcc01076f3d9" providerId="LiveId" clId="{902D3140-61A3-495E-961A-0E2B4226B94E}" dt="2020-06-05T04:26:21.579" v="716" actId="478"/>
          <ac:spMkLst>
            <pc:docMk/>
            <pc:sldMk cId="3563310906" sldId="384"/>
            <ac:spMk id="24" creationId="{8482958E-C151-4494-892F-4E831F8B66E8}"/>
          </ac:spMkLst>
        </pc:spChg>
        <pc:spChg chg="del">
          <ac:chgData name="杜 兴兴" userId="cbe8dcc01076f3d9" providerId="LiveId" clId="{902D3140-61A3-495E-961A-0E2B4226B94E}" dt="2020-06-05T04:26:21.579" v="716" actId="478"/>
          <ac:spMkLst>
            <pc:docMk/>
            <pc:sldMk cId="3563310906" sldId="384"/>
            <ac:spMk id="27" creationId="{9C8DBEAA-34E9-458D-B662-BB34A57528C7}"/>
          </ac:spMkLst>
        </pc:spChg>
        <pc:spChg chg="mod">
          <ac:chgData name="杜 兴兴" userId="cbe8dcc01076f3d9" providerId="LiveId" clId="{902D3140-61A3-495E-961A-0E2B4226B94E}" dt="2020-06-05T08:39:57.178" v="2074" actId="2711"/>
          <ac:spMkLst>
            <pc:docMk/>
            <pc:sldMk cId="3563310906" sldId="384"/>
            <ac:spMk id="28" creationId="{5C9ED480-DD73-4C54-AF7F-7F789CDF2395}"/>
          </ac:spMkLst>
        </pc:spChg>
        <pc:grpChg chg="del">
          <ac:chgData name="杜 兴兴" userId="cbe8dcc01076f3d9" providerId="LiveId" clId="{902D3140-61A3-495E-961A-0E2B4226B94E}" dt="2020-06-05T04:26:21.579" v="716" actId="478"/>
          <ac:grpSpMkLst>
            <pc:docMk/>
            <pc:sldMk cId="3563310906" sldId="384"/>
            <ac:grpSpMk id="9" creationId="{8C858284-501B-43E0-BBB4-F398D24B7945}"/>
          </ac:grpSpMkLst>
        </pc:grpChg>
        <pc:grpChg chg="add mod">
          <ac:chgData name="杜 兴兴" userId="cbe8dcc01076f3d9" providerId="LiveId" clId="{902D3140-61A3-495E-961A-0E2B4226B94E}" dt="2020-06-05T08:32:55.850" v="1961" actId="1076"/>
          <ac:grpSpMkLst>
            <pc:docMk/>
            <pc:sldMk cId="3563310906" sldId="384"/>
            <ac:grpSpMk id="26" creationId="{32135B54-917E-4B87-95C4-B2EA21A63F89}"/>
          </ac:grpSpMkLst>
        </pc:grpChg>
        <pc:grpChg chg="del">
          <ac:chgData name="杜 兴兴" userId="cbe8dcc01076f3d9" providerId="LiveId" clId="{902D3140-61A3-495E-961A-0E2B4226B94E}" dt="2020-06-05T04:26:21.579" v="716" actId="478"/>
          <ac:grpSpMkLst>
            <pc:docMk/>
            <pc:sldMk cId="3563310906" sldId="384"/>
            <ac:grpSpMk id="30" creationId="{3AB00CDE-3BAE-416E-9F23-223836A6F9E2}"/>
          </ac:grpSpMkLst>
        </pc:grpChg>
        <pc:grpChg chg="del">
          <ac:chgData name="杜 兴兴" userId="cbe8dcc01076f3d9" providerId="LiveId" clId="{902D3140-61A3-495E-961A-0E2B4226B94E}" dt="2020-06-05T04:26:21.579" v="716" actId="478"/>
          <ac:grpSpMkLst>
            <pc:docMk/>
            <pc:sldMk cId="3563310906" sldId="384"/>
            <ac:grpSpMk id="36" creationId="{B4D30276-70AC-4FFC-A53F-585BE4A3A109}"/>
          </ac:grpSpMkLst>
        </pc:grpChg>
        <pc:picChg chg="del">
          <ac:chgData name="杜 兴兴" userId="cbe8dcc01076f3d9" providerId="LiveId" clId="{902D3140-61A3-495E-961A-0E2B4226B94E}" dt="2020-06-05T04:26:21.579" v="716" actId="478"/>
          <ac:picMkLst>
            <pc:docMk/>
            <pc:sldMk cId="3563310906" sldId="384"/>
            <ac:picMk id="4" creationId="{11088547-E8E5-4282-A7C7-0CD3F17A7E4E}"/>
          </ac:picMkLst>
        </pc:picChg>
        <pc:picChg chg="del">
          <ac:chgData name="杜 兴兴" userId="cbe8dcc01076f3d9" providerId="LiveId" clId="{902D3140-61A3-495E-961A-0E2B4226B94E}" dt="2020-06-05T04:26:21.579" v="716" actId="478"/>
          <ac:picMkLst>
            <pc:docMk/>
            <pc:sldMk cId="3563310906" sldId="384"/>
            <ac:picMk id="6" creationId="{FBA7F586-2E61-40E3-964D-3F857151418C}"/>
          </ac:picMkLst>
        </pc:picChg>
        <pc:picChg chg="add mod">
          <ac:chgData name="杜 兴兴" userId="cbe8dcc01076f3d9" providerId="LiveId" clId="{902D3140-61A3-495E-961A-0E2B4226B94E}" dt="2020-06-05T08:32:47.444" v="1958" actId="1076"/>
          <ac:picMkLst>
            <pc:docMk/>
            <pc:sldMk cId="3563310906" sldId="384"/>
            <ac:picMk id="25" creationId="{3B56DD2F-7662-4ACB-AD53-00B61C65B9DB}"/>
          </ac:picMkLst>
        </pc:picChg>
        <pc:cxnChg chg="mod">
          <ac:chgData name="杜 兴兴" userId="cbe8dcc01076f3d9" providerId="LiveId" clId="{902D3140-61A3-495E-961A-0E2B4226B94E}" dt="2020-06-05T08:32:31.837" v="1954"/>
          <ac:cxnSpMkLst>
            <pc:docMk/>
            <pc:sldMk cId="3563310906" sldId="384"/>
            <ac:cxnSpMk id="29" creationId="{E40ABA82-E3A0-48DC-BFE3-033C0DEC06CF}"/>
          </ac:cxnSpMkLst>
        </pc:cxnChg>
      </pc:sldChg>
      <pc:sldChg chg="del">
        <pc:chgData name="杜 兴兴" userId="cbe8dcc01076f3d9" providerId="LiveId" clId="{902D3140-61A3-495E-961A-0E2B4226B94E}" dt="2020-06-05T04:27:11.833" v="721" actId="47"/>
        <pc:sldMkLst>
          <pc:docMk/>
          <pc:sldMk cId="1532780975" sldId="385"/>
        </pc:sldMkLst>
      </pc:sldChg>
      <pc:sldChg chg="addSp delSp modSp del mod">
        <pc:chgData name="杜 兴兴" userId="cbe8dcc01076f3d9" providerId="LiveId" clId="{902D3140-61A3-495E-961A-0E2B4226B94E}" dt="2020-06-05T08:31:05.077" v="1941" actId="47"/>
        <pc:sldMkLst>
          <pc:docMk/>
          <pc:sldMk cId="4221392970" sldId="386"/>
        </pc:sldMkLst>
        <pc:spChg chg="mod">
          <ac:chgData name="杜 兴兴" userId="cbe8dcc01076f3d9" providerId="LiveId" clId="{902D3140-61A3-495E-961A-0E2B4226B94E}" dt="2020-06-05T03:30:38.642" v="600"/>
          <ac:spMkLst>
            <pc:docMk/>
            <pc:sldMk cId="4221392970" sldId="386"/>
            <ac:spMk id="2" creationId="{D746E13E-FEB9-4019-BA07-C116D5ED55C9}"/>
          </ac:spMkLst>
        </pc:spChg>
        <pc:spChg chg="del mod">
          <ac:chgData name="杜 兴兴" userId="cbe8dcc01076f3d9" providerId="LiveId" clId="{902D3140-61A3-495E-961A-0E2B4226B94E}" dt="2020-06-05T04:25:34.571" v="709" actId="478"/>
          <ac:spMkLst>
            <pc:docMk/>
            <pc:sldMk cId="4221392970" sldId="386"/>
            <ac:spMk id="9" creationId="{D7A2F87B-39C2-4D81-934D-0A0E764E19AE}"/>
          </ac:spMkLst>
        </pc:spChg>
        <pc:spChg chg="mod">
          <ac:chgData name="杜 兴兴" userId="cbe8dcc01076f3d9" providerId="LiveId" clId="{902D3140-61A3-495E-961A-0E2B4226B94E}" dt="2020-06-05T08:27:48.640" v="1924" actId="1076"/>
          <ac:spMkLst>
            <pc:docMk/>
            <pc:sldMk cId="4221392970" sldId="386"/>
            <ac:spMk id="12" creationId="{A78A9880-F2EB-4513-9B3C-BB8C669455B3}"/>
          </ac:spMkLst>
        </pc:spChg>
        <pc:spChg chg="del">
          <ac:chgData name="杜 兴兴" userId="cbe8dcc01076f3d9" providerId="LiveId" clId="{902D3140-61A3-495E-961A-0E2B4226B94E}" dt="2020-06-05T04:25:37.409" v="711" actId="478"/>
          <ac:spMkLst>
            <pc:docMk/>
            <pc:sldMk cId="4221392970" sldId="386"/>
            <ac:spMk id="13" creationId="{80EBE2B8-DDC4-4012-B3DB-876DA8E09ACB}"/>
          </ac:spMkLst>
        </pc:spChg>
        <pc:grpChg chg="del">
          <ac:chgData name="杜 兴兴" userId="cbe8dcc01076f3d9" providerId="LiveId" clId="{902D3140-61A3-495E-961A-0E2B4226B94E}" dt="2020-06-05T04:25:35.560" v="710" actId="478"/>
          <ac:grpSpMkLst>
            <pc:docMk/>
            <pc:sldMk cId="4221392970" sldId="386"/>
            <ac:grpSpMk id="11" creationId="{65CF7268-E8C4-4F2E-8346-2E65BF0FA565}"/>
          </ac:grpSpMkLst>
        </pc:grpChg>
        <pc:picChg chg="add mod">
          <ac:chgData name="杜 兴兴" userId="cbe8dcc01076f3d9" providerId="LiveId" clId="{902D3140-61A3-495E-961A-0E2B4226B94E}" dt="2020-06-05T04:25:54.973" v="715" actId="1076"/>
          <ac:picMkLst>
            <pc:docMk/>
            <pc:sldMk cId="4221392970" sldId="386"/>
            <ac:picMk id="15" creationId="{678CC0B0-A9EC-46B9-9BE4-56DDE17620DD}"/>
          </ac:picMkLst>
        </pc:picChg>
      </pc:sldChg>
      <pc:sldChg chg="del">
        <pc:chgData name="杜 兴兴" userId="cbe8dcc01076f3d9" providerId="LiveId" clId="{902D3140-61A3-495E-961A-0E2B4226B94E}" dt="2020-06-05T04:27:07.414" v="720" actId="47"/>
        <pc:sldMkLst>
          <pc:docMk/>
          <pc:sldMk cId="1776534740" sldId="387"/>
        </pc:sldMkLst>
      </pc:sldChg>
      <pc:sldChg chg="del">
        <pc:chgData name="杜 兴兴" userId="cbe8dcc01076f3d9" providerId="LiveId" clId="{902D3140-61A3-495E-961A-0E2B4226B94E}" dt="2020-06-05T03:11:34.022" v="514" actId="47"/>
        <pc:sldMkLst>
          <pc:docMk/>
          <pc:sldMk cId="4007109497" sldId="389"/>
        </pc:sldMkLst>
      </pc:sldChg>
      <pc:sldChg chg="del">
        <pc:chgData name="杜 兴兴" userId="cbe8dcc01076f3d9" providerId="LiveId" clId="{902D3140-61A3-495E-961A-0E2B4226B94E}" dt="2020-06-05T03:11:34.022" v="514" actId="47"/>
        <pc:sldMkLst>
          <pc:docMk/>
          <pc:sldMk cId="2896400435" sldId="390"/>
        </pc:sldMkLst>
      </pc:sldChg>
      <pc:sldChg chg="del">
        <pc:chgData name="杜 兴兴" userId="cbe8dcc01076f3d9" providerId="LiveId" clId="{902D3140-61A3-495E-961A-0E2B4226B94E}" dt="2020-06-05T03:11:34.022" v="514" actId="47"/>
        <pc:sldMkLst>
          <pc:docMk/>
          <pc:sldMk cId="614038582" sldId="392"/>
        </pc:sldMkLst>
      </pc:sldChg>
      <pc:sldChg chg="del">
        <pc:chgData name="杜 兴兴" userId="cbe8dcc01076f3d9" providerId="LiveId" clId="{902D3140-61A3-495E-961A-0E2B4226B94E}" dt="2020-06-05T03:11:34.022" v="514" actId="47"/>
        <pc:sldMkLst>
          <pc:docMk/>
          <pc:sldMk cId="396124271" sldId="393"/>
        </pc:sldMkLst>
      </pc:sldChg>
      <pc:sldChg chg="del">
        <pc:chgData name="杜 兴兴" userId="cbe8dcc01076f3d9" providerId="LiveId" clId="{902D3140-61A3-495E-961A-0E2B4226B94E}" dt="2020-06-05T03:11:34.022" v="514" actId="47"/>
        <pc:sldMkLst>
          <pc:docMk/>
          <pc:sldMk cId="684308169" sldId="394"/>
        </pc:sldMkLst>
      </pc:sldChg>
      <pc:sldChg chg="del">
        <pc:chgData name="杜 兴兴" userId="cbe8dcc01076f3d9" providerId="LiveId" clId="{902D3140-61A3-495E-961A-0E2B4226B94E}" dt="2020-06-05T03:11:37.609" v="515" actId="47"/>
        <pc:sldMkLst>
          <pc:docMk/>
          <pc:sldMk cId="766517589" sldId="396"/>
        </pc:sldMkLst>
      </pc:sldChg>
      <pc:sldChg chg="del">
        <pc:chgData name="杜 兴兴" userId="cbe8dcc01076f3d9" providerId="LiveId" clId="{902D3140-61A3-495E-961A-0E2B4226B94E}" dt="2020-06-05T03:11:37.609" v="515" actId="47"/>
        <pc:sldMkLst>
          <pc:docMk/>
          <pc:sldMk cId="3640735462" sldId="397"/>
        </pc:sldMkLst>
      </pc:sldChg>
      <pc:sldChg chg="del">
        <pc:chgData name="杜 兴兴" userId="cbe8dcc01076f3d9" providerId="LiveId" clId="{902D3140-61A3-495E-961A-0E2B4226B94E}" dt="2020-06-05T03:11:37.609" v="515" actId="47"/>
        <pc:sldMkLst>
          <pc:docMk/>
          <pc:sldMk cId="2007766699" sldId="398"/>
        </pc:sldMkLst>
      </pc:sldChg>
      <pc:sldChg chg="del">
        <pc:chgData name="杜 兴兴" userId="cbe8dcc01076f3d9" providerId="LiveId" clId="{902D3140-61A3-495E-961A-0E2B4226B94E}" dt="2020-06-05T03:11:37.609" v="515" actId="47"/>
        <pc:sldMkLst>
          <pc:docMk/>
          <pc:sldMk cId="3589987782" sldId="399"/>
        </pc:sldMkLst>
      </pc:sldChg>
      <pc:sldChg chg="del">
        <pc:chgData name="杜 兴兴" userId="cbe8dcc01076f3d9" providerId="LiveId" clId="{902D3140-61A3-495E-961A-0E2B4226B94E}" dt="2020-06-05T04:43:07.758" v="848" actId="47"/>
        <pc:sldMkLst>
          <pc:docMk/>
          <pc:sldMk cId="3212427438" sldId="400"/>
        </pc:sldMkLst>
      </pc:sldChg>
      <pc:sldChg chg="modSp add mod ord modTransition">
        <pc:chgData name="杜 兴兴" userId="cbe8dcc01076f3d9" providerId="LiveId" clId="{902D3140-61A3-495E-961A-0E2B4226B94E}" dt="2020-06-05T08:51:50.568" v="2102"/>
        <pc:sldMkLst>
          <pc:docMk/>
          <pc:sldMk cId="4032929367" sldId="401"/>
        </pc:sldMkLst>
        <pc:spChg chg="mod">
          <ac:chgData name="杜 兴兴" userId="cbe8dcc01076f3d9" providerId="LiveId" clId="{902D3140-61A3-495E-961A-0E2B4226B94E}" dt="2020-06-05T02:54:45.024" v="323" actId="2711"/>
          <ac:spMkLst>
            <pc:docMk/>
            <pc:sldMk cId="4032929367" sldId="401"/>
            <ac:spMk id="2" creationId="{175FC8E0-C6E0-4F4A-92A3-7DEB562E9C51}"/>
          </ac:spMkLst>
        </pc:spChg>
        <pc:spChg chg="mod">
          <ac:chgData name="杜 兴兴" userId="cbe8dcc01076f3d9" providerId="LiveId" clId="{902D3140-61A3-495E-961A-0E2B4226B94E}" dt="2020-06-05T02:51:42.265" v="312"/>
          <ac:spMkLst>
            <pc:docMk/>
            <pc:sldMk cId="4032929367" sldId="401"/>
            <ac:spMk id="6" creationId="{81847B88-7830-4C72-9D99-FC23A83C3596}"/>
          </ac:spMkLst>
        </pc:spChg>
      </pc:sldChg>
      <pc:sldChg chg="modSp add mod ord modTransition">
        <pc:chgData name="杜 兴兴" userId="cbe8dcc01076f3d9" providerId="LiveId" clId="{902D3140-61A3-495E-961A-0E2B4226B94E}" dt="2020-06-05T08:51:50.568" v="2102"/>
        <pc:sldMkLst>
          <pc:docMk/>
          <pc:sldMk cId="1371977822" sldId="402"/>
        </pc:sldMkLst>
        <pc:spChg chg="mod">
          <ac:chgData name="杜 兴兴" userId="cbe8dcc01076f3d9" providerId="LiveId" clId="{902D3140-61A3-495E-961A-0E2B4226B94E}" dt="2020-06-05T02:54:24.747" v="321" actId="2711"/>
          <ac:spMkLst>
            <pc:docMk/>
            <pc:sldMk cId="1371977822" sldId="402"/>
            <ac:spMk id="2" creationId="{175FC8E0-C6E0-4F4A-92A3-7DEB562E9C51}"/>
          </ac:spMkLst>
        </pc:spChg>
        <pc:spChg chg="mod">
          <ac:chgData name="杜 兴兴" userId="cbe8dcc01076f3d9" providerId="LiveId" clId="{902D3140-61A3-495E-961A-0E2B4226B94E}" dt="2020-06-05T02:51:49.428" v="318"/>
          <ac:spMkLst>
            <pc:docMk/>
            <pc:sldMk cId="1371977822" sldId="402"/>
            <ac:spMk id="6" creationId="{81847B88-7830-4C72-9D99-FC23A83C3596}"/>
          </ac:spMkLst>
        </pc:spChg>
      </pc:sldChg>
      <pc:sldChg chg="modSp add mod ord modTransition modNotesTx">
        <pc:chgData name="杜 兴兴" userId="cbe8dcc01076f3d9" providerId="LiveId" clId="{902D3140-61A3-495E-961A-0E2B4226B94E}" dt="2020-06-07T08:08:49.727" v="5762" actId="20577"/>
        <pc:sldMkLst>
          <pc:docMk/>
          <pc:sldMk cId="2196119880" sldId="403"/>
        </pc:sldMkLst>
        <pc:spChg chg="mod">
          <ac:chgData name="杜 兴兴" userId="cbe8dcc01076f3d9" providerId="LiveId" clId="{902D3140-61A3-495E-961A-0E2B4226B94E}" dt="2020-06-05T02:54:36.093" v="322" actId="2711"/>
          <ac:spMkLst>
            <pc:docMk/>
            <pc:sldMk cId="2196119880" sldId="403"/>
            <ac:spMk id="2" creationId="{175FC8E0-C6E0-4F4A-92A3-7DEB562E9C51}"/>
          </ac:spMkLst>
        </pc:spChg>
        <pc:spChg chg="mod">
          <ac:chgData name="杜 兴兴" userId="cbe8dcc01076f3d9" providerId="LiveId" clId="{902D3140-61A3-495E-961A-0E2B4226B94E}" dt="2020-06-05T02:51:46.034" v="315"/>
          <ac:spMkLst>
            <pc:docMk/>
            <pc:sldMk cId="2196119880" sldId="403"/>
            <ac:spMk id="6" creationId="{81847B88-7830-4C72-9D99-FC23A83C3596}"/>
          </ac:spMkLst>
        </pc:spChg>
      </pc:sldChg>
      <pc:sldChg chg="addSp delSp modSp add mod modTransition addCm delCm modNotesTx">
        <pc:chgData name="杜 兴兴" userId="cbe8dcc01076f3d9" providerId="LiveId" clId="{902D3140-61A3-495E-961A-0E2B4226B94E}" dt="2020-06-07T07:59:35.573" v="4962" actId="20577"/>
        <pc:sldMkLst>
          <pc:docMk/>
          <pc:sldMk cId="3162599694" sldId="404"/>
        </pc:sldMkLst>
        <pc:spChg chg="add mod">
          <ac:chgData name="杜 兴兴" userId="cbe8dcc01076f3d9" providerId="LiveId" clId="{902D3140-61A3-495E-961A-0E2B4226B94E}" dt="2020-06-05T08:23:58.773" v="1907" actId="1076"/>
          <ac:spMkLst>
            <pc:docMk/>
            <pc:sldMk cId="3162599694" sldId="404"/>
            <ac:spMk id="2" creationId="{4753538E-07AC-4393-86D8-0CEB03DA66CF}"/>
          </ac:spMkLst>
        </pc:spChg>
        <pc:spChg chg="del">
          <ac:chgData name="杜 兴兴" userId="cbe8dcc01076f3d9" providerId="LiveId" clId="{902D3140-61A3-495E-961A-0E2B4226B94E}" dt="2020-06-05T03:47:09.814" v="645" actId="478"/>
          <ac:spMkLst>
            <pc:docMk/>
            <pc:sldMk cId="3162599694" sldId="404"/>
            <ac:spMk id="4" creationId="{457FE3F6-B339-408E-90A3-2B6380DD5234}"/>
          </ac:spMkLst>
        </pc:spChg>
        <pc:spChg chg="del">
          <ac:chgData name="杜 兴兴" userId="cbe8dcc01076f3d9" providerId="LiveId" clId="{902D3140-61A3-495E-961A-0E2B4226B94E}" dt="2020-06-05T03:47:09.814" v="645" actId="478"/>
          <ac:spMkLst>
            <pc:docMk/>
            <pc:sldMk cId="3162599694" sldId="404"/>
            <ac:spMk id="9" creationId="{5E8564BF-907B-4117-B2B4-BACD78A4B954}"/>
          </ac:spMkLst>
        </pc:spChg>
        <pc:spChg chg="del">
          <ac:chgData name="杜 兴兴" userId="cbe8dcc01076f3d9" providerId="LiveId" clId="{902D3140-61A3-495E-961A-0E2B4226B94E}" dt="2020-06-05T03:47:09.814" v="645" actId="478"/>
          <ac:spMkLst>
            <pc:docMk/>
            <pc:sldMk cId="3162599694" sldId="404"/>
            <ac:spMk id="14" creationId="{5945C7F9-3386-4586-B08D-A79CA98F51A1}"/>
          </ac:spMkLst>
        </pc:spChg>
        <pc:spChg chg="del">
          <ac:chgData name="杜 兴兴" userId="cbe8dcc01076f3d9" providerId="LiveId" clId="{902D3140-61A3-495E-961A-0E2B4226B94E}" dt="2020-06-05T03:47:09.814" v="645" actId="478"/>
          <ac:spMkLst>
            <pc:docMk/>
            <pc:sldMk cId="3162599694" sldId="404"/>
            <ac:spMk id="15" creationId="{36E17890-364F-43EC-80CB-7C61BA2EACC9}"/>
          </ac:spMkLst>
        </pc:spChg>
        <pc:spChg chg="del">
          <ac:chgData name="杜 兴兴" userId="cbe8dcc01076f3d9" providerId="LiveId" clId="{902D3140-61A3-495E-961A-0E2B4226B94E}" dt="2020-06-05T03:47:09.814" v="645" actId="478"/>
          <ac:spMkLst>
            <pc:docMk/>
            <pc:sldMk cId="3162599694" sldId="404"/>
            <ac:spMk id="16" creationId="{40F6D5DE-0CE0-4305-98AE-99F6546E06B6}"/>
          </ac:spMkLst>
        </pc:spChg>
        <pc:spChg chg="del">
          <ac:chgData name="杜 兴兴" userId="cbe8dcc01076f3d9" providerId="LiveId" clId="{902D3140-61A3-495E-961A-0E2B4226B94E}" dt="2020-06-05T03:47:09.814" v="645" actId="478"/>
          <ac:spMkLst>
            <pc:docMk/>
            <pc:sldMk cId="3162599694" sldId="404"/>
            <ac:spMk id="17" creationId="{304C96E9-5B82-45AE-84F5-F65C3EAE9D87}"/>
          </ac:spMkLst>
        </pc:spChg>
        <pc:spChg chg="del">
          <ac:chgData name="杜 兴兴" userId="cbe8dcc01076f3d9" providerId="LiveId" clId="{902D3140-61A3-495E-961A-0E2B4226B94E}" dt="2020-06-05T03:47:09.814" v="645" actId="478"/>
          <ac:spMkLst>
            <pc:docMk/>
            <pc:sldMk cId="3162599694" sldId="404"/>
            <ac:spMk id="22" creationId="{67206128-D1B1-46CA-94A0-1CF6447DE46F}"/>
          </ac:spMkLst>
        </pc:spChg>
        <pc:spChg chg="del">
          <ac:chgData name="杜 兴兴" userId="cbe8dcc01076f3d9" providerId="LiveId" clId="{902D3140-61A3-495E-961A-0E2B4226B94E}" dt="2020-06-05T03:47:12.478" v="646" actId="478"/>
          <ac:spMkLst>
            <pc:docMk/>
            <pc:sldMk cId="3162599694" sldId="404"/>
            <ac:spMk id="33" creationId="{AE46E06D-A421-461F-98C5-55956BB9A237}"/>
          </ac:spMkLst>
        </pc:spChg>
        <pc:spChg chg="del">
          <ac:chgData name="杜 兴兴" userId="cbe8dcc01076f3d9" providerId="LiveId" clId="{902D3140-61A3-495E-961A-0E2B4226B94E}" dt="2020-06-05T03:47:12.478" v="646" actId="478"/>
          <ac:spMkLst>
            <pc:docMk/>
            <pc:sldMk cId="3162599694" sldId="404"/>
            <ac:spMk id="34" creationId="{4F721BF0-B2BA-4F65-A5EB-8D5A98202CCC}"/>
          </ac:spMkLst>
        </pc:spChg>
        <pc:spChg chg="del">
          <ac:chgData name="杜 兴兴" userId="cbe8dcc01076f3d9" providerId="LiveId" clId="{902D3140-61A3-495E-961A-0E2B4226B94E}" dt="2020-06-05T03:47:09.814" v="645" actId="478"/>
          <ac:spMkLst>
            <pc:docMk/>
            <pc:sldMk cId="3162599694" sldId="404"/>
            <ac:spMk id="36" creationId="{60BF2432-AB59-48F0-AD1D-7D11658F2A9C}"/>
          </ac:spMkLst>
        </pc:spChg>
        <pc:spChg chg="del">
          <ac:chgData name="杜 兴兴" userId="cbe8dcc01076f3d9" providerId="LiveId" clId="{902D3140-61A3-495E-961A-0E2B4226B94E}" dt="2020-06-05T03:47:09.814" v="645" actId="478"/>
          <ac:spMkLst>
            <pc:docMk/>
            <pc:sldMk cId="3162599694" sldId="404"/>
            <ac:spMk id="37" creationId="{FE08735D-68B1-4876-846A-E41032566890}"/>
          </ac:spMkLst>
        </pc:spChg>
        <pc:spChg chg="del">
          <ac:chgData name="杜 兴兴" userId="cbe8dcc01076f3d9" providerId="LiveId" clId="{902D3140-61A3-495E-961A-0E2B4226B94E}" dt="2020-06-05T03:47:09.814" v="645" actId="478"/>
          <ac:spMkLst>
            <pc:docMk/>
            <pc:sldMk cId="3162599694" sldId="404"/>
            <ac:spMk id="38" creationId="{6B396B93-CCE5-4AA1-B870-786EA28167B2}"/>
          </ac:spMkLst>
        </pc:spChg>
        <pc:spChg chg="del">
          <ac:chgData name="杜 兴兴" userId="cbe8dcc01076f3d9" providerId="LiveId" clId="{902D3140-61A3-495E-961A-0E2B4226B94E}" dt="2020-06-05T03:47:09.814" v="645" actId="478"/>
          <ac:spMkLst>
            <pc:docMk/>
            <pc:sldMk cId="3162599694" sldId="404"/>
            <ac:spMk id="39" creationId="{0F359BF8-EC00-4463-9006-2D8DE7CC7859}"/>
          </ac:spMkLst>
        </pc:spChg>
        <pc:spChg chg="del">
          <ac:chgData name="杜 兴兴" userId="cbe8dcc01076f3d9" providerId="LiveId" clId="{902D3140-61A3-495E-961A-0E2B4226B94E}" dt="2020-06-05T03:47:12.478" v="646" actId="478"/>
          <ac:spMkLst>
            <pc:docMk/>
            <pc:sldMk cId="3162599694" sldId="404"/>
            <ac:spMk id="40" creationId="{C7070842-7FA0-4070-8710-0B2ED0CFE126}"/>
          </ac:spMkLst>
        </pc:spChg>
        <pc:spChg chg="del">
          <ac:chgData name="杜 兴兴" userId="cbe8dcc01076f3d9" providerId="LiveId" clId="{902D3140-61A3-495E-961A-0E2B4226B94E}" dt="2020-06-05T03:47:12.478" v="646" actId="478"/>
          <ac:spMkLst>
            <pc:docMk/>
            <pc:sldMk cId="3162599694" sldId="404"/>
            <ac:spMk id="41" creationId="{BB1F6FD7-AFBD-4A76-A796-FA8CED2A73C8}"/>
          </ac:spMkLst>
        </pc:spChg>
        <pc:spChg chg="del">
          <ac:chgData name="杜 兴兴" userId="cbe8dcc01076f3d9" providerId="LiveId" clId="{902D3140-61A3-495E-961A-0E2B4226B94E}" dt="2020-06-05T03:47:09.814" v="645" actId="478"/>
          <ac:spMkLst>
            <pc:docMk/>
            <pc:sldMk cId="3162599694" sldId="404"/>
            <ac:spMk id="42" creationId="{024549F7-AD74-4BEB-BDD8-3E22CEC65312}"/>
          </ac:spMkLst>
        </pc:spChg>
        <pc:spChg chg="del">
          <ac:chgData name="杜 兴兴" userId="cbe8dcc01076f3d9" providerId="LiveId" clId="{902D3140-61A3-495E-961A-0E2B4226B94E}" dt="2020-06-05T03:47:09.814" v="645" actId="478"/>
          <ac:spMkLst>
            <pc:docMk/>
            <pc:sldMk cId="3162599694" sldId="404"/>
            <ac:spMk id="43" creationId="{1E45E421-F299-4F28-890D-F7D4040FD47F}"/>
          </ac:spMkLst>
        </pc:spChg>
        <pc:spChg chg="add mod">
          <ac:chgData name="杜 兴兴" userId="cbe8dcc01076f3d9" providerId="LiveId" clId="{902D3140-61A3-495E-961A-0E2B4226B94E}" dt="2020-06-05T08:24:04.178" v="1908" actId="1076"/>
          <ac:spMkLst>
            <pc:docMk/>
            <pc:sldMk cId="3162599694" sldId="404"/>
            <ac:spMk id="44" creationId="{0450A8F5-60E8-465C-A75D-BD905F39A49D}"/>
          </ac:spMkLst>
        </pc:spChg>
        <pc:grpChg chg="del">
          <ac:chgData name="杜 兴兴" userId="cbe8dcc01076f3d9" providerId="LiveId" clId="{902D3140-61A3-495E-961A-0E2B4226B94E}" dt="2020-06-05T03:47:09.814" v="645" actId="478"/>
          <ac:grpSpMkLst>
            <pc:docMk/>
            <pc:sldMk cId="3162599694" sldId="404"/>
            <ac:grpSpMk id="18" creationId="{D99A382E-6BAD-4B4B-995B-07EFF2D14381}"/>
          </ac:grpSpMkLst>
        </pc:grpChg>
        <pc:grpChg chg="del">
          <ac:chgData name="杜 兴兴" userId="cbe8dcc01076f3d9" providerId="LiveId" clId="{902D3140-61A3-495E-961A-0E2B4226B94E}" dt="2020-06-05T03:47:09.814" v="645" actId="478"/>
          <ac:grpSpMkLst>
            <pc:docMk/>
            <pc:sldMk cId="3162599694" sldId="404"/>
            <ac:grpSpMk id="19" creationId="{65F262BA-14E2-4E06-BA8B-38D29255949C}"/>
          </ac:grpSpMkLst>
        </pc:grpChg>
        <pc:grpChg chg="del">
          <ac:chgData name="杜 兴兴" userId="cbe8dcc01076f3d9" providerId="LiveId" clId="{902D3140-61A3-495E-961A-0E2B4226B94E}" dt="2020-06-05T03:47:09.814" v="645" actId="478"/>
          <ac:grpSpMkLst>
            <pc:docMk/>
            <pc:sldMk cId="3162599694" sldId="404"/>
            <ac:grpSpMk id="20" creationId="{30BEA061-8786-4021-9576-6FC5D157D3F2}"/>
          </ac:grpSpMkLst>
        </pc:grpChg>
        <pc:grpChg chg="del">
          <ac:chgData name="杜 兴兴" userId="cbe8dcc01076f3d9" providerId="LiveId" clId="{902D3140-61A3-495E-961A-0E2B4226B94E}" dt="2020-06-05T03:47:09.814" v="645" actId="478"/>
          <ac:grpSpMkLst>
            <pc:docMk/>
            <pc:sldMk cId="3162599694" sldId="404"/>
            <ac:grpSpMk id="21" creationId="{31A70CE9-8FF5-4A05-8A8F-65D98ADD1243}"/>
          </ac:grpSpMkLst>
        </pc:grpChg>
        <pc:cxnChg chg="del mod">
          <ac:chgData name="杜 兴兴" userId="cbe8dcc01076f3d9" providerId="LiveId" clId="{902D3140-61A3-495E-961A-0E2B4226B94E}" dt="2020-06-05T03:47:09.814" v="645" actId="478"/>
          <ac:cxnSpMkLst>
            <pc:docMk/>
            <pc:sldMk cId="3162599694" sldId="404"/>
            <ac:cxnSpMk id="45" creationId="{BB5F8B73-520A-43EA-8800-A75DA7F06113}"/>
          </ac:cxnSpMkLst>
        </pc:cxnChg>
        <pc:cxnChg chg="del">
          <ac:chgData name="杜 兴兴" userId="cbe8dcc01076f3d9" providerId="LiveId" clId="{902D3140-61A3-495E-961A-0E2B4226B94E}" dt="2020-06-05T03:47:09.814" v="645" actId="478"/>
          <ac:cxnSpMkLst>
            <pc:docMk/>
            <pc:sldMk cId="3162599694" sldId="404"/>
            <ac:cxnSpMk id="46" creationId="{51026F7C-8720-4D11-82C0-6008798AF753}"/>
          </ac:cxnSpMkLst>
        </pc:cxnChg>
        <pc:cxnChg chg="del">
          <ac:chgData name="杜 兴兴" userId="cbe8dcc01076f3d9" providerId="LiveId" clId="{902D3140-61A3-495E-961A-0E2B4226B94E}" dt="2020-06-05T03:47:09.814" v="645" actId="478"/>
          <ac:cxnSpMkLst>
            <pc:docMk/>
            <pc:sldMk cId="3162599694" sldId="404"/>
            <ac:cxnSpMk id="47" creationId="{2C647E54-CA93-47C2-8C9F-F77E17D646D6}"/>
          </ac:cxnSpMkLst>
        </pc:cxnChg>
        <pc:cxnChg chg="del">
          <ac:chgData name="杜 兴兴" userId="cbe8dcc01076f3d9" providerId="LiveId" clId="{902D3140-61A3-495E-961A-0E2B4226B94E}" dt="2020-06-05T03:47:09.814" v="645" actId="478"/>
          <ac:cxnSpMkLst>
            <pc:docMk/>
            <pc:sldMk cId="3162599694" sldId="404"/>
            <ac:cxnSpMk id="48" creationId="{B7EA3EB5-E458-41C0-A6CC-532589F45C3F}"/>
          </ac:cxnSpMkLst>
        </pc:cxnChg>
      </pc:sldChg>
      <pc:sldChg chg="addSp delSp modSp add mod ord modTransition modNotesTx">
        <pc:chgData name="杜 兴兴" userId="cbe8dcc01076f3d9" providerId="LiveId" clId="{902D3140-61A3-495E-961A-0E2B4226B94E}" dt="2020-06-07T08:05:47.846" v="5537" actId="20577"/>
        <pc:sldMkLst>
          <pc:docMk/>
          <pc:sldMk cId="884631179" sldId="405"/>
        </pc:sldMkLst>
        <pc:spChg chg="add mod">
          <ac:chgData name="杜 兴兴" userId="cbe8dcc01076f3d9" providerId="LiveId" clId="{902D3140-61A3-495E-961A-0E2B4226B94E}" dt="2020-06-05T08:17:08.293" v="1754" actId="1076"/>
          <ac:spMkLst>
            <pc:docMk/>
            <pc:sldMk cId="884631179" sldId="405"/>
            <ac:spMk id="2" creationId="{029E3D3D-5C4F-4344-B631-29125D682FA7}"/>
          </ac:spMkLst>
        </pc:spChg>
        <pc:spChg chg="mod">
          <ac:chgData name="杜 兴兴" userId="cbe8dcc01076f3d9" providerId="LiveId" clId="{902D3140-61A3-495E-961A-0E2B4226B94E}" dt="2020-06-05T03:28:21.853" v="596"/>
          <ac:spMkLst>
            <pc:docMk/>
            <pc:sldMk cId="884631179" sldId="405"/>
            <ac:spMk id="3" creationId="{75CC67C8-B7BC-4256-9FB4-EB46C02C86A9}"/>
          </ac:spMkLst>
        </pc:spChg>
        <pc:spChg chg="del">
          <ac:chgData name="杜 兴兴" userId="cbe8dcc01076f3d9" providerId="LiveId" clId="{902D3140-61A3-495E-961A-0E2B4226B94E}" dt="2020-06-05T04:13:24.812" v="677" actId="478"/>
          <ac:spMkLst>
            <pc:docMk/>
            <pc:sldMk cId="884631179" sldId="405"/>
            <ac:spMk id="4" creationId="{457FE3F6-B339-408E-90A3-2B6380DD5234}"/>
          </ac:spMkLst>
        </pc:spChg>
        <pc:spChg chg="del">
          <ac:chgData name="杜 兴兴" userId="cbe8dcc01076f3d9" providerId="LiveId" clId="{902D3140-61A3-495E-961A-0E2B4226B94E}" dt="2020-06-05T04:13:24.812" v="677" actId="478"/>
          <ac:spMkLst>
            <pc:docMk/>
            <pc:sldMk cId="884631179" sldId="405"/>
            <ac:spMk id="9" creationId="{5E8564BF-907B-4117-B2B4-BACD78A4B954}"/>
          </ac:spMkLst>
        </pc:spChg>
        <pc:spChg chg="del">
          <ac:chgData name="杜 兴兴" userId="cbe8dcc01076f3d9" providerId="LiveId" clId="{902D3140-61A3-495E-961A-0E2B4226B94E}" dt="2020-06-05T04:13:24.812" v="677" actId="478"/>
          <ac:spMkLst>
            <pc:docMk/>
            <pc:sldMk cId="884631179" sldId="405"/>
            <ac:spMk id="14" creationId="{5945C7F9-3386-4586-B08D-A79CA98F51A1}"/>
          </ac:spMkLst>
        </pc:spChg>
        <pc:spChg chg="del">
          <ac:chgData name="杜 兴兴" userId="cbe8dcc01076f3d9" providerId="LiveId" clId="{902D3140-61A3-495E-961A-0E2B4226B94E}" dt="2020-06-05T04:13:24.812" v="677" actId="478"/>
          <ac:spMkLst>
            <pc:docMk/>
            <pc:sldMk cId="884631179" sldId="405"/>
            <ac:spMk id="15" creationId="{36E17890-364F-43EC-80CB-7C61BA2EACC9}"/>
          </ac:spMkLst>
        </pc:spChg>
        <pc:spChg chg="del">
          <ac:chgData name="杜 兴兴" userId="cbe8dcc01076f3d9" providerId="LiveId" clId="{902D3140-61A3-495E-961A-0E2B4226B94E}" dt="2020-06-05T04:13:24.812" v="677" actId="478"/>
          <ac:spMkLst>
            <pc:docMk/>
            <pc:sldMk cId="884631179" sldId="405"/>
            <ac:spMk id="16" creationId="{40F6D5DE-0CE0-4305-98AE-99F6546E06B6}"/>
          </ac:spMkLst>
        </pc:spChg>
        <pc:spChg chg="del">
          <ac:chgData name="杜 兴兴" userId="cbe8dcc01076f3d9" providerId="LiveId" clId="{902D3140-61A3-495E-961A-0E2B4226B94E}" dt="2020-06-05T04:13:24.812" v="677" actId="478"/>
          <ac:spMkLst>
            <pc:docMk/>
            <pc:sldMk cId="884631179" sldId="405"/>
            <ac:spMk id="17" creationId="{304C96E9-5B82-45AE-84F5-F65C3EAE9D87}"/>
          </ac:spMkLst>
        </pc:spChg>
        <pc:spChg chg="del">
          <ac:chgData name="杜 兴兴" userId="cbe8dcc01076f3d9" providerId="LiveId" clId="{902D3140-61A3-495E-961A-0E2B4226B94E}" dt="2020-06-05T04:13:24.812" v="677" actId="478"/>
          <ac:spMkLst>
            <pc:docMk/>
            <pc:sldMk cId="884631179" sldId="405"/>
            <ac:spMk id="22" creationId="{67206128-D1B1-46CA-94A0-1CF6447DE46F}"/>
          </ac:spMkLst>
        </pc:spChg>
        <pc:spChg chg="del">
          <ac:chgData name="杜 兴兴" userId="cbe8dcc01076f3d9" providerId="LiveId" clId="{902D3140-61A3-495E-961A-0E2B4226B94E}" dt="2020-06-05T04:13:24.812" v="677" actId="478"/>
          <ac:spMkLst>
            <pc:docMk/>
            <pc:sldMk cId="884631179" sldId="405"/>
            <ac:spMk id="33" creationId="{AE46E06D-A421-461F-98C5-55956BB9A237}"/>
          </ac:spMkLst>
        </pc:spChg>
        <pc:spChg chg="del">
          <ac:chgData name="杜 兴兴" userId="cbe8dcc01076f3d9" providerId="LiveId" clId="{902D3140-61A3-495E-961A-0E2B4226B94E}" dt="2020-06-05T04:13:24.812" v="677" actId="478"/>
          <ac:spMkLst>
            <pc:docMk/>
            <pc:sldMk cId="884631179" sldId="405"/>
            <ac:spMk id="34" creationId="{4F721BF0-B2BA-4F65-A5EB-8D5A98202CCC}"/>
          </ac:spMkLst>
        </pc:spChg>
        <pc:spChg chg="del">
          <ac:chgData name="杜 兴兴" userId="cbe8dcc01076f3d9" providerId="LiveId" clId="{902D3140-61A3-495E-961A-0E2B4226B94E}" dt="2020-06-05T04:13:24.812" v="677" actId="478"/>
          <ac:spMkLst>
            <pc:docMk/>
            <pc:sldMk cId="884631179" sldId="405"/>
            <ac:spMk id="36" creationId="{60BF2432-AB59-48F0-AD1D-7D11658F2A9C}"/>
          </ac:spMkLst>
        </pc:spChg>
        <pc:spChg chg="del">
          <ac:chgData name="杜 兴兴" userId="cbe8dcc01076f3d9" providerId="LiveId" clId="{902D3140-61A3-495E-961A-0E2B4226B94E}" dt="2020-06-05T04:13:24.812" v="677" actId="478"/>
          <ac:spMkLst>
            <pc:docMk/>
            <pc:sldMk cId="884631179" sldId="405"/>
            <ac:spMk id="37" creationId="{FE08735D-68B1-4876-846A-E41032566890}"/>
          </ac:spMkLst>
        </pc:spChg>
        <pc:spChg chg="del">
          <ac:chgData name="杜 兴兴" userId="cbe8dcc01076f3d9" providerId="LiveId" clId="{902D3140-61A3-495E-961A-0E2B4226B94E}" dt="2020-06-05T04:13:24.812" v="677" actId="478"/>
          <ac:spMkLst>
            <pc:docMk/>
            <pc:sldMk cId="884631179" sldId="405"/>
            <ac:spMk id="38" creationId="{6B396B93-CCE5-4AA1-B870-786EA28167B2}"/>
          </ac:spMkLst>
        </pc:spChg>
        <pc:spChg chg="del">
          <ac:chgData name="杜 兴兴" userId="cbe8dcc01076f3d9" providerId="LiveId" clId="{902D3140-61A3-495E-961A-0E2B4226B94E}" dt="2020-06-05T04:13:24.812" v="677" actId="478"/>
          <ac:spMkLst>
            <pc:docMk/>
            <pc:sldMk cId="884631179" sldId="405"/>
            <ac:spMk id="39" creationId="{0F359BF8-EC00-4463-9006-2D8DE7CC7859}"/>
          </ac:spMkLst>
        </pc:spChg>
        <pc:spChg chg="del">
          <ac:chgData name="杜 兴兴" userId="cbe8dcc01076f3d9" providerId="LiveId" clId="{902D3140-61A3-495E-961A-0E2B4226B94E}" dt="2020-06-05T04:13:28.570" v="678" actId="478"/>
          <ac:spMkLst>
            <pc:docMk/>
            <pc:sldMk cId="884631179" sldId="405"/>
            <ac:spMk id="40" creationId="{C7070842-7FA0-4070-8710-0B2ED0CFE126}"/>
          </ac:spMkLst>
        </pc:spChg>
        <pc:spChg chg="del">
          <ac:chgData name="杜 兴兴" userId="cbe8dcc01076f3d9" providerId="LiveId" clId="{902D3140-61A3-495E-961A-0E2B4226B94E}" dt="2020-06-05T04:13:28.570" v="678" actId="478"/>
          <ac:spMkLst>
            <pc:docMk/>
            <pc:sldMk cId="884631179" sldId="405"/>
            <ac:spMk id="41" creationId="{BB1F6FD7-AFBD-4A76-A796-FA8CED2A73C8}"/>
          </ac:spMkLst>
        </pc:spChg>
        <pc:spChg chg="del">
          <ac:chgData name="杜 兴兴" userId="cbe8dcc01076f3d9" providerId="LiveId" clId="{902D3140-61A3-495E-961A-0E2B4226B94E}" dt="2020-06-05T04:13:24.812" v="677" actId="478"/>
          <ac:spMkLst>
            <pc:docMk/>
            <pc:sldMk cId="884631179" sldId="405"/>
            <ac:spMk id="42" creationId="{024549F7-AD74-4BEB-BDD8-3E22CEC65312}"/>
          </ac:spMkLst>
        </pc:spChg>
        <pc:spChg chg="del">
          <ac:chgData name="杜 兴兴" userId="cbe8dcc01076f3d9" providerId="LiveId" clId="{902D3140-61A3-495E-961A-0E2B4226B94E}" dt="2020-06-05T04:13:24.812" v="677" actId="478"/>
          <ac:spMkLst>
            <pc:docMk/>
            <pc:sldMk cId="884631179" sldId="405"/>
            <ac:spMk id="43" creationId="{1E45E421-F299-4F28-890D-F7D4040FD47F}"/>
          </ac:spMkLst>
        </pc:spChg>
        <pc:grpChg chg="del">
          <ac:chgData name="杜 兴兴" userId="cbe8dcc01076f3d9" providerId="LiveId" clId="{902D3140-61A3-495E-961A-0E2B4226B94E}" dt="2020-06-05T04:13:24.812" v="677" actId="478"/>
          <ac:grpSpMkLst>
            <pc:docMk/>
            <pc:sldMk cId="884631179" sldId="405"/>
            <ac:grpSpMk id="18" creationId="{D99A382E-6BAD-4B4B-995B-07EFF2D14381}"/>
          </ac:grpSpMkLst>
        </pc:grpChg>
        <pc:grpChg chg="del">
          <ac:chgData name="杜 兴兴" userId="cbe8dcc01076f3d9" providerId="LiveId" clId="{902D3140-61A3-495E-961A-0E2B4226B94E}" dt="2020-06-05T04:13:24.812" v="677" actId="478"/>
          <ac:grpSpMkLst>
            <pc:docMk/>
            <pc:sldMk cId="884631179" sldId="405"/>
            <ac:grpSpMk id="19" creationId="{65F262BA-14E2-4E06-BA8B-38D29255949C}"/>
          </ac:grpSpMkLst>
        </pc:grpChg>
        <pc:grpChg chg="del">
          <ac:chgData name="杜 兴兴" userId="cbe8dcc01076f3d9" providerId="LiveId" clId="{902D3140-61A3-495E-961A-0E2B4226B94E}" dt="2020-06-05T04:13:24.812" v="677" actId="478"/>
          <ac:grpSpMkLst>
            <pc:docMk/>
            <pc:sldMk cId="884631179" sldId="405"/>
            <ac:grpSpMk id="20" creationId="{30BEA061-8786-4021-9576-6FC5D157D3F2}"/>
          </ac:grpSpMkLst>
        </pc:grpChg>
        <pc:grpChg chg="del">
          <ac:chgData name="杜 兴兴" userId="cbe8dcc01076f3d9" providerId="LiveId" clId="{902D3140-61A3-495E-961A-0E2B4226B94E}" dt="2020-06-05T04:13:24.812" v="677" actId="478"/>
          <ac:grpSpMkLst>
            <pc:docMk/>
            <pc:sldMk cId="884631179" sldId="405"/>
            <ac:grpSpMk id="21" creationId="{31A70CE9-8FF5-4A05-8A8F-65D98ADD1243}"/>
          </ac:grpSpMkLst>
        </pc:grpChg>
        <pc:cxnChg chg="del mod">
          <ac:chgData name="杜 兴兴" userId="cbe8dcc01076f3d9" providerId="LiveId" clId="{902D3140-61A3-495E-961A-0E2B4226B94E}" dt="2020-06-05T04:13:24.812" v="677" actId="478"/>
          <ac:cxnSpMkLst>
            <pc:docMk/>
            <pc:sldMk cId="884631179" sldId="405"/>
            <ac:cxnSpMk id="45" creationId="{BB5F8B73-520A-43EA-8800-A75DA7F06113}"/>
          </ac:cxnSpMkLst>
        </pc:cxnChg>
        <pc:cxnChg chg="del">
          <ac:chgData name="杜 兴兴" userId="cbe8dcc01076f3d9" providerId="LiveId" clId="{902D3140-61A3-495E-961A-0E2B4226B94E}" dt="2020-06-05T04:13:24.812" v="677" actId="478"/>
          <ac:cxnSpMkLst>
            <pc:docMk/>
            <pc:sldMk cId="884631179" sldId="405"/>
            <ac:cxnSpMk id="46" creationId="{51026F7C-8720-4D11-82C0-6008798AF753}"/>
          </ac:cxnSpMkLst>
        </pc:cxnChg>
        <pc:cxnChg chg="del">
          <ac:chgData name="杜 兴兴" userId="cbe8dcc01076f3d9" providerId="LiveId" clId="{902D3140-61A3-495E-961A-0E2B4226B94E}" dt="2020-06-05T04:13:24.812" v="677" actId="478"/>
          <ac:cxnSpMkLst>
            <pc:docMk/>
            <pc:sldMk cId="884631179" sldId="405"/>
            <ac:cxnSpMk id="47" creationId="{2C647E54-CA93-47C2-8C9F-F77E17D646D6}"/>
          </ac:cxnSpMkLst>
        </pc:cxnChg>
        <pc:cxnChg chg="del">
          <ac:chgData name="杜 兴兴" userId="cbe8dcc01076f3d9" providerId="LiveId" clId="{902D3140-61A3-495E-961A-0E2B4226B94E}" dt="2020-06-05T04:13:24.812" v="677" actId="478"/>
          <ac:cxnSpMkLst>
            <pc:docMk/>
            <pc:sldMk cId="884631179" sldId="405"/>
            <ac:cxnSpMk id="48" creationId="{B7EA3EB5-E458-41C0-A6CC-532589F45C3F}"/>
          </ac:cxnSpMkLst>
        </pc:cxnChg>
      </pc:sldChg>
      <pc:sldChg chg="addSp delSp modSp add del mod">
        <pc:chgData name="杜 兴兴" userId="cbe8dcc01076f3d9" providerId="LiveId" clId="{902D3140-61A3-495E-961A-0E2B4226B94E}" dt="2020-06-05T08:14:32.214" v="1708" actId="47"/>
        <pc:sldMkLst>
          <pc:docMk/>
          <pc:sldMk cId="182066693" sldId="406"/>
        </pc:sldMkLst>
        <pc:spChg chg="del">
          <ac:chgData name="杜 兴兴" userId="cbe8dcc01076f3d9" providerId="LiveId" clId="{902D3140-61A3-495E-961A-0E2B4226B94E}" dt="2020-06-05T04:19:57.983" v="684" actId="478"/>
          <ac:spMkLst>
            <pc:docMk/>
            <pc:sldMk cId="182066693" sldId="406"/>
            <ac:spMk id="4" creationId="{457FE3F6-B339-408E-90A3-2B6380DD5234}"/>
          </ac:spMkLst>
        </pc:spChg>
        <pc:spChg chg="del">
          <ac:chgData name="杜 兴兴" userId="cbe8dcc01076f3d9" providerId="LiveId" clId="{902D3140-61A3-495E-961A-0E2B4226B94E}" dt="2020-06-05T04:19:57.983" v="684" actId="478"/>
          <ac:spMkLst>
            <pc:docMk/>
            <pc:sldMk cId="182066693" sldId="406"/>
            <ac:spMk id="9" creationId="{5E8564BF-907B-4117-B2B4-BACD78A4B954}"/>
          </ac:spMkLst>
        </pc:spChg>
        <pc:spChg chg="del">
          <ac:chgData name="杜 兴兴" userId="cbe8dcc01076f3d9" providerId="LiveId" clId="{902D3140-61A3-495E-961A-0E2B4226B94E}" dt="2020-06-05T04:19:57.983" v="684" actId="478"/>
          <ac:spMkLst>
            <pc:docMk/>
            <pc:sldMk cId="182066693" sldId="406"/>
            <ac:spMk id="14" creationId="{5945C7F9-3386-4586-B08D-A79CA98F51A1}"/>
          </ac:spMkLst>
        </pc:spChg>
        <pc:spChg chg="del">
          <ac:chgData name="杜 兴兴" userId="cbe8dcc01076f3d9" providerId="LiveId" clId="{902D3140-61A3-495E-961A-0E2B4226B94E}" dt="2020-06-05T04:19:57.983" v="684" actId="478"/>
          <ac:spMkLst>
            <pc:docMk/>
            <pc:sldMk cId="182066693" sldId="406"/>
            <ac:spMk id="15" creationId="{36E17890-364F-43EC-80CB-7C61BA2EACC9}"/>
          </ac:spMkLst>
        </pc:spChg>
        <pc:spChg chg="del">
          <ac:chgData name="杜 兴兴" userId="cbe8dcc01076f3d9" providerId="LiveId" clId="{902D3140-61A3-495E-961A-0E2B4226B94E}" dt="2020-06-05T04:19:57.983" v="684" actId="478"/>
          <ac:spMkLst>
            <pc:docMk/>
            <pc:sldMk cId="182066693" sldId="406"/>
            <ac:spMk id="16" creationId="{40F6D5DE-0CE0-4305-98AE-99F6546E06B6}"/>
          </ac:spMkLst>
        </pc:spChg>
        <pc:spChg chg="del">
          <ac:chgData name="杜 兴兴" userId="cbe8dcc01076f3d9" providerId="LiveId" clId="{902D3140-61A3-495E-961A-0E2B4226B94E}" dt="2020-06-05T04:19:57.983" v="684" actId="478"/>
          <ac:spMkLst>
            <pc:docMk/>
            <pc:sldMk cId="182066693" sldId="406"/>
            <ac:spMk id="17" creationId="{304C96E9-5B82-45AE-84F5-F65C3EAE9D87}"/>
          </ac:spMkLst>
        </pc:spChg>
        <pc:spChg chg="del">
          <ac:chgData name="杜 兴兴" userId="cbe8dcc01076f3d9" providerId="LiveId" clId="{902D3140-61A3-495E-961A-0E2B4226B94E}" dt="2020-06-05T04:19:57.983" v="684" actId="478"/>
          <ac:spMkLst>
            <pc:docMk/>
            <pc:sldMk cId="182066693" sldId="406"/>
            <ac:spMk id="22" creationId="{67206128-D1B1-46CA-94A0-1CF6447DE46F}"/>
          </ac:spMkLst>
        </pc:spChg>
        <pc:spChg chg="del">
          <ac:chgData name="杜 兴兴" userId="cbe8dcc01076f3d9" providerId="LiveId" clId="{902D3140-61A3-495E-961A-0E2B4226B94E}" dt="2020-06-05T04:20:03.639" v="685" actId="478"/>
          <ac:spMkLst>
            <pc:docMk/>
            <pc:sldMk cId="182066693" sldId="406"/>
            <ac:spMk id="33" creationId="{AE46E06D-A421-461F-98C5-55956BB9A237}"/>
          </ac:spMkLst>
        </pc:spChg>
        <pc:spChg chg="del">
          <ac:chgData name="杜 兴兴" userId="cbe8dcc01076f3d9" providerId="LiveId" clId="{902D3140-61A3-495E-961A-0E2B4226B94E}" dt="2020-06-05T04:20:03.639" v="685" actId="478"/>
          <ac:spMkLst>
            <pc:docMk/>
            <pc:sldMk cId="182066693" sldId="406"/>
            <ac:spMk id="34" creationId="{4F721BF0-B2BA-4F65-A5EB-8D5A98202CCC}"/>
          </ac:spMkLst>
        </pc:spChg>
        <pc:spChg chg="del">
          <ac:chgData name="杜 兴兴" userId="cbe8dcc01076f3d9" providerId="LiveId" clId="{902D3140-61A3-495E-961A-0E2B4226B94E}" dt="2020-06-05T04:19:57.983" v="684" actId="478"/>
          <ac:spMkLst>
            <pc:docMk/>
            <pc:sldMk cId="182066693" sldId="406"/>
            <ac:spMk id="36" creationId="{60BF2432-AB59-48F0-AD1D-7D11658F2A9C}"/>
          </ac:spMkLst>
        </pc:spChg>
        <pc:spChg chg="del">
          <ac:chgData name="杜 兴兴" userId="cbe8dcc01076f3d9" providerId="LiveId" clId="{902D3140-61A3-495E-961A-0E2B4226B94E}" dt="2020-06-05T04:19:57.983" v="684" actId="478"/>
          <ac:spMkLst>
            <pc:docMk/>
            <pc:sldMk cId="182066693" sldId="406"/>
            <ac:spMk id="37" creationId="{FE08735D-68B1-4876-846A-E41032566890}"/>
          </ac:spMkLst>
        </pc:spChg>
        <pc:spChg chg="del">
          <ac:chgData name="杜 兴兴" userId="cbe8dcc01076f3d9" providerId="LiveId" clId="{902D3140-61A3-495E-961A-0E2B4226B94E}" dt="2020-06-05T04:19:57.983" v="684" actId="478"/>
          <ac:spMkLst>
            <pc:docMk/>
            <pc:sldMk cId="182066693" sldId="406"/>
            <ac:spMk id="38" creationId="{6B396B93-CCE5-4AA1-B870-786EA28167B2}"/>
          </ac:spMkLst>
        </pc:spChg>
        <pc:spChg chg="del">
          <ac:chgData name="杜 兴兴" userId="cbe8dcc01076f3d9" providerId="LiveId" clId="{902D3140-61A3-495E-961A-0E2B4226B94E}" dt="2020-06-05T04:19:57.983" v="684" actId="478"/>
          <ac:spMkLst>
            <pc:docMk/>
            <pc:sldMk cId="182066693" sldId="406"/>
            <ac:spMk id="39" creationId="{0F359BF8-EC00-4463-9006-2D8DE7CC7859}"/>
          </ac:spMkLst>
        </pc:spChg>
        <pc:spChg chg="del">
          <ac:chgData name="杜 兴兴" userId="cbe8dcc01076f3d9" providerId="LiveId" clId="{902D3140-61A3-495E-961A-0E2B4226B94E}" dt="2020-06-05T04:19:57.983" v="684" actId="478"/>
          <ac:spMkLst>
            <pc:docMk/>
            <pc:sldMk cId="182066693" sldId="406"/>
            <ac:spMk id="40" creationId="{C7070842-7FA0-4070-8710-0B2ED0CFE126}"/>
          </ac:spMkLst>
        </pc:spChg>
        <pc:spChg chg="del">
          <ac:chgData name="杜 兴兴" userId="cbe8dcc01076f3d9" providerId="LiveId" clId="{902D3140-61A3-495E-961A-0E2B4226B94E}" dt="2020-06-05T04:19:57.983" v="684" actId="478"/>
          <ac:spMkLst>
            <pc:docMk/>
            <pc:sldMk cId="182066693" sldId="406"/>
            <ac:spMk id="41" creationId="{BB1F6FD7-AFBD-4A76-A796-FA8CED2A73C8}"/>
          </ac:spMkLst>
        </pc:spChg>
        <pc:spChg chg="del">
          <ac:chgData name="杜 兴兴" userId="cbe8dcc01076f3d9" providerId="LiveId" clId="{902D3140-61A3-495E-961A-0E2B4226B94E}" dt="2020-06-05T04:19:57.983" v="684" actId="478"/>
          <ac:spMkLst>
            <pc:docMk/>
            <pc:sldMk cId="182066693" sldId="406"/>
            <ac:spMk id="42" creationId="{024549F7-AD74-4BEB-BDD8-3E22CEC65312}"/>
          </ac:spMkLst>
        </pc:spChg>
        <pc:spChg chg="del">
          <ac:chgData name="杜 兴兴" userId="cbe8dcc01076f3d9" providerId="LiveId" clId="{902D3140-61A3-495E-961A-0E2B4226B94E}" dt="2020-06-05T04:19:57.983" v="684" actId="478"/>
          <ac:spMkLst>
            <pc:docMk/>
            <pc:sldMk cId="182066693" sldId="406"/>
            <ac:spMk id="43" creationId="{1E45E421-F299-4F28-890D-F7D4040FD47F}"/>
          </ac:spMkLst>
        </pc:spChg>
        <pc:spChg chg="add mod">
          <ac:chgData name="杜 兴兴" userId="cbe8dcc01076f3d9" providerId="LiveId" clId="{902D3140-61A3-495E-961A-0E2B4226B94E}" dt="2020-06-05T08:14:23.894" v="1707" actId="20577"/>
          <ac:spMkLst>
            <pc:docMk/>
            <pc:sldMk cId="182066693" sldId="406"/>
            <ac:spMk id="44" creationId="{0ABA3A04-64EF-4F60-BC46-A9BF95C9BBC9}"/>
          </ac:spMkLst>
        </pc:spChg>
        <pc:grpChg chg="del">
          <ac:chgData name="杜 兴兴" userId="cbe8dcc01076f3d9" providerId="LiveId" clId="{902D3140-61A3-495E-961A-0E2B4226B94E}" dt="2020-06-05T04:19:57.983" v="684" actId="478"/>
          <ac:grpSpMkLst>
            <pc:docMk/>
            <pc:sldMk cId="182066693" sldId="406"/>
            <ac:grpSpMk id="18" creationId="{D99A382E-6BAD-4B4B-995B-07EFF2D14381}"/>
          </ac:grpSpMkLst>
        </pc:grpChg>
        <pc:grpChg chg="del">
          <ac:chgData name="杜 兴兴" userId="cbe8dcc01076f3d9" providerId="LiveId" clId="{902D3140-61A3-495E-961A-0E2B4226B94E}" dt="2020-06-05T04:19:57.983" v="684" actId="478"/>
          <ac:grpSpMkLst>
            <pc:docMk/>
            <pc:sldMk cId="182066693" sldId="406"/>
            <ac:grpSpMk id="19" creationId="{65F262BA-14E2-4E06-BA8B-38D29255949C}"/>
          </ac:grpSpMkLst>
        </pc:grpChg>
        <pc:grpChg chg="del">
          <ac:chgData name="杜 兴兴" userId="cbe8dcc01076f3d9" providerId="LiveId" clId="{902D3140-61A3-495E-961A-0E2B4226B94E}" dt="2020-06-05T04:19:57.983" v="684" actId="478"/>
          <ac:grpSpMkLst>
            <pc:docMk/>
            <pc:sldMk cId="182066693" sldId="406"/>
            <ac:grpSpMk id="20" creationId="{30BEA061-8786-4021-9576-6FC5D157D3F2}"/>
          </ac:grpSpMkLst>
        </pc:grpChg>
        <pc:grpChg chg="del">
          <ac:chgData name="杜 兴兴" userId="cbe8dcc01076f3d9" providerId="LiveId" clId="{902D3140-61A3-495E-961A-0E2B4226B94E}" dt="2020-06-05T04:19:57.983" v="684" actId="478"/>
          <ac:grpSpMkLst>
            <pc:docMk/>
            <pc:sldMk cId="182066693" sldId="406"/>
            <ac:grpSpMk id="21" creationId="{31A70CE9-8FF5-4A05-8A8F-65D98ADD1243}"/>
          </ac:grpSpMkLst>
        </pc:grpChg>
        <pc:cxnChg chg="del mod">
          <ac:chgData name="杜 兴兴" userId="cbe8dcc01076f3d9" providerId="LiveId" clId="{902D3140-61A3-495E-961A-0E2B4226B94E}" dt="2020-06-05T04:19:57.983" v="684" actId="478"/>
          <ac:cxnSpMkLst>
            <pc:docMk/>
            <pc:sldMk cId="182066693" sldId="406"/>
            <ac:cxnSpMk id="45" creationId="{BB5F8B73-520A-43EA-8800-A75DA7F06113}"/>
          </ac:cxnSpMkLst>
        </pc:cxnChg>
        <pc:cxnChg chg="del">
          <ac:chgData name="杜 兴兴" userId="cbe8dcc01076f3d9" providerId="LiveId" clId="{902D3140-61A3-495E-961A-0E2B4226B94E}" dt="2020-06-05T04:19:57.983" v="684" actId="478"/>
          <ac:cxnSpMkLst>
            <pc:docMk/>
            <pc:sldMk cId="182066693" sldId="406"/>
            <ac:cxnSpMk id="46" creationId="{51026F7C-8720-4D11-82C0-6008798AF753}"/>
          </ac:cxnSpMkLst>
        </pc:cxnChg>
        <pc:cxnChg chg="del">
          <ac:chgData name="杜 兴兴" userId="cbe8dcc01076f3d9" providerId="LiveId" clId="{902D3140-61A3-495E-961A-0E2B4226B94E}" dt="2020-06-05T04:19:57.983" v="684" actId="478"/>
          <ac:cxnSpMkLst>
            <pc:docMk/>
            <pc:sldMk cId="182066693" sldId="406"/>
            <ac:cxnSpMk id="47" creationId="{2C647E54-CA93-47C2-8C9F-F77E17D646D6}"/>
          </ac:cxnSpMkLst>
        </pc:cxnChg>
        <pc:cxnChg chg="del">
          <ac:chgData name="杜 兴兴" userId="cbe8dcc01076f3d9" providerId="LiveId" clId="{902D3140-61A3-495E-961A-0E2B4226B94E}" dt="2020-06-05T04:19:57.983" v="684" actId="478"/>
          <ac:cxnSpMkLst>
            <pc:docMk/>
            <pc:sldMk cId="182066693" sldId="406"/>
            <ac:cxnSpMk id="48" creationId="{B7EA3EB5-E458-41C0-A6CC-532589F45C3F}"/>
          </ac:cxnSpMkLst>
        </pc:cxnChg>
      </pc:sldChg>
      <pc:sldChg chg="addSp delSp modSp add mod modTransition modNotesTx">
        <pc:chgData name="杜 兴兴" userId="cbe8dcc01076f3d9" providerId="LiveId" clId="{902D3140-61A3-495E-961A-0E2B4226B94E}" dt="2020-06-07T08:08:18.853" v="5708" actId="6549"/>
        <pc:sldMkLst>
          <pc:docMk/>
          <pc:sldMk cId="534407807" sldId="407"/>
        </pc:sldMkLst>
        <pc:spChg chg="add mod">
          <ac:chgData name="杜 兴兴" userId="cbe8dcc01076f3d9" providerId="LiveId" clId="{902D3140-61A3-495E-961A-0E2B4226B94E}" dt="2020-06-05T08:15:50.884" v="1739" actId="20577"/>
          <ac:spMkLst>
            <pc:docMk/>
            <pc:sldMk cId="534407807" sldId="407"/>
            <ac:spMk id="2" creationId="{E93F02AA-954D-4029-B1B5-F44A1EF2ECA0}"/>
          </ac:spMkLst>
        </pc:spChg>
        <pc:spChg chg="mod">
          <ac:chgData name="杜 兴兴" userId="cbe8dcc01076f3d9" providerId="LiveId" clId="{902D3140-61A3-495E-961A-0E2B4226B94E}" dt="2020-06-05T03:28:33.357" v="597"/>
          <ac:spMkLst>
            <pc:docMk/>
            <pc:sldMk cId="534407807" sldId="407"/>
            <ac:spMk id="3" creationId="{75CC67C8-B7BC-4256-9FB4-EB46C02C86A9}"/>
          </ac:spMkLst>
        </pc:spChg>
        <pc:spChg chg="del">
          <ac:chgData name="杜 兴兴" userId="cbe8dcc01076f3d9" providerId="LiveId" clId="{902D3140-61A3-495E-961A-0E2B4226B94E}" dt="2020-06-05T04:22:10.396" v="690" actId="478"/>
          <ac:spMkLst>
            <pc:docMk/>
            <pc:sldMk cId="534407807" sldId="407"/>
            <ac:spMk id="4" creationId="{457FE3F6-B339-408E-90A3-2B6380DD5234}"/>
          </ac:spMkLst>
        </pc:spChg>
        <pc:spChg chg="del">
          <ac:chgData name="杜 兴兴" userId="cbe8dcc01076f3d9" providerId="LiveId" clId="{902D3140-61A3-495E-961A-0E2B4226B94E}" dt="2020-06-05T04:22:10.396" v="690" actId="478"/>
          <ac:spMkLst>
            <pc:docMk/>
            <pc:sldMk cId="534407807" sldId="407"/>
            <ac:spMk id="9" creationId="{5E8564BF-907B-4117-B2B4-BACD78A4B954}"/>
          </ac:spMkLst>
        </pc:spChg>
        <pc:spChg chg="del">
          <ac:chgData name="杜 兴兴" userId="cbe8dcc01076f3d9" providerId="LiveId" clId="{902D3140-61A3-495E-961A-0E2B4226B94E}" dt="2020-06-05T04:22:10.396" v="690" actId="478"/>
          <ac:spMkLst>
            <pc:docMk/>
            <pc:sldMk cId="534407807" sldId="407"/>
            <ac:spMk id="14" creationId="{5945C7F9-3386-4586-B08D-A79CA98F51A1}"/>
          </ac:spMkLst>
        </pc:spChg>
        <pc:spChg chg="del">
          <ac:chgData name="杜 兴兴" userId="cbe8dcc01076f3d9" providerId="LiveId" clId="{902D3140-61A3-495E-961A-0E2B4226B94E}" dt="2020-06-05T04:22:10.396" v="690" actId="478"/>
          <ac:spMkLst>
            <pc:docMk/>
            <pc:sldMk cId="534407807" sldId="407"/>
            <ac:spMk id="15" creationId="{36E17890-364F-43EC-80CB-7C61BA2EACC9}"/>
          </ac:spMkLst>
        </pc:spChg>
        <pc:spChg chg="del">
          <ac:chgData name="杜 兴兴" userId="cbe8dcc01076f3d9" providerId="LiveId" clId="{902D3140-61A3-495E-961A-0E2B4226B94E}" dt="2020-06-05T04:22:10.396" v="690" actId="478"/>
          <ac:spMkLst>
            <pc:docMk/>
            <pc:sldMk cId="534407807" sldId="407"/>
            <ac:spMk id="16" creationId="{40F6D5DE-0CE0-4305-98AE-99F6546E06B6}"/>
          </ac:spMkLst>
        </pc:spChg>
        <pc:spChg chg="del">
          <ac:chgData name="杜 兴兴" userId="cbe8dcc01076f3d9" providerId="LiveId" clId="{902D3140-61A3-495E-961A-0E2B4226B94E}" dt="2020-06-05T04:22:10.396" v="690" actId="478"/>
          <ac:spMkLst>
            <pc:docMk/>
            <pc:sldMk cId="534407807" sldId="407"/>
            <ac:spMk id="17" creationId="{304C96E9-5B82-45AE-84F5-F65C3EAE9D87}"/>
          </ac:spMkLst>
        </pc:spChg>
        <pc:spChg chg="del">
          <ac:chgData name="杜 兴兴" userId="cbe8dcc01076f3d9" providerId="LiveId" clId="{902D3140-61A3-495E-961A-0E2B4226B94E}" dt="2020-06-05T04:22:10.396" v="690" actId="478"/>
          <ac:spMkLst>
            <pc:docMk/>
            <pc:sldMk cId="534407807" sldId="407"/>
            <ac:spMk id="22" creationId="{67206128-D1B1-46CA-94A0-1CF6447DE46F}"/>
          </ac:spMkLst>
        </pc:spChg>
        <pc:spChg chg="del">
          <ac:chgData name="杜 兴兴" userId="cbe8dcc01076f3d9" providerId="LiveId" clId="{902D3140-61A3-495E-961A-0E2B4226B94E}" dt="2020-06-05T04:22:10.396" v="690" actId="478"/>
          <ac:spMkLst>
            <pc:docMk/>
            <pc:sldMk cId="534407807" sldId="407"/>
            <ac:spMk id="33" creationId="{AE46E06D-A421-461F-98C5-55956BB9A237}"/>
          </ac:spMkLst>
        </pc:spChg>
        <pc:spChg chg="del">
          <ac:chgData name="杜 兴兴" userId="cbe8dcc01076f3d9" providerId="LiveId" clId="{902D3140-61A3-495E-961A-0E2B4226B94E}" dt="2020-06-05T04:22:10.396" v="690" actId="478"/>
          <ac:spMkLst>
            <pc:docMk/>
            <pc:sldMk cId="534407807" sldId="407"/>
            <ac:spMk id="34" creationId="{4F721BF0-B2BA-4F65-A5EB-8D5A98202CCC}"/>
          </ac:spMkLst>
        </pc:spChg>
        <pc:spChg chg="del">
          <ac:chgData name="杜 兴兴" userId="cbe8dcc01076f3d9" providerId="LiveId" clId="{902D3140-61A3-495E-961A-0E2B4226B94E}" dt="2020-06-05T04:22:10.396" v="690" actId="478"/>
          <ac:spMkLst>
            <pc:docMk/>
            <pc:sldMk cId="534407807" sldId="407"/>
            <ac:spMk id="36" creationId="{60BF2432-AB59-48F0-AD1D-7D11658F2A9C}"/>
          </ac:spMkLst>
        </pc:spChg>
        <pc:spChg chg="del">
          <ac:chgData name="杜 兴兴" userId="cbe8dcc01076f3d9" providerId="LiveId" clId="{902D3140-61A3-495E-961A-0E2B4226B94E}" dt="2020-06-05T04:22:10.396" v="690" actId="478"/>
          <ac:spMkLst>
            <pc:docMk/>
            <pc:sldMk cId="534407807" sldId="407"/>
            <ac:spMk id="37" creationId="{FE08735D-68B1-4876-846A-E41032566890}"/>
          </ac:spMkLst>
        </pc:spChg>
        <pc:spChg chg="del mod">
          <ac:chgData name="杜 兴兴" userId="cbe8dcc01076f3d9" providerId="LiveId" clId="{902D3140-61A3-495E-961A-0E2B4226B94E}" dt="2020-06-05T04:22:14.654" v="693" actId="478"/>
          <ac:spMkLst>
            <pc:docMk/>
            <pc:sldMk cId="534407807" sldId="407"/>
            <ac:spMk id="38" creationId="{6B396B93-CCE5-4AA1-B870-786EA28167B2}"/>
          </ac:spMkLst>
        </pc:spChg>
        <pc:spChg chg="del">
          <ac:chgData name="杜 兴兴" userId="cbe8dcc01076f3d9" providerId="LiveId" clId="{902D3140-61A3-495E-961A-0E2B4226B94E}" dt="2020-06-05T04:22:10.396" v="690" actId="478"/>
          <ac:spMkLst>
            <pc:docMk/>
            <pc:sldMk cId="534407807" sldId="407"/>
            <ac:spMk id="39" creationId="{0F359BF8-EC00-4463-9006-2D8DE7CC7859}"/>
          </ac:spMkLst>
        </pc:spChg>
        <pc:spChg chg="del">
          <ac:chgData name="杜 兴兴" userId="cbe8dcc01076f3d9" providerId="LiveId" clId="{902D3140-61A3-495E-961A-0E2B4226B94E}" dt="2020-06-05T04:22:10.396" v="690" actId="478"/>
          <ac:spMkLst>
            <pc:docMk/>
            <pc:sldMk cId="534407807" sldId="407"/>
            <ac:spMk id="40" creationId="{C7070842-7FA0-4070-8710-0B2ED0CFE126}"/>
          </ac:spMkLst>
        </pc:spChg>
        <pc:spChg chg="del">
          <ac:chgData name="杜 兴兴" userId="cbe8dcc01076f3d9" providerId="LiveId" clId="{902D3140-61A3-495E-961A-0E2B4226B94E}" dt="2020-06-05T04:22:10.396" v="690" actId="478"/>
          <ac:spMkLst>
            <pc:docMk/>
            <pc:sldMk cId="534407807" sldId="407"/>
            <ac:spMk id="41" creationId="{BB1F6FD7-AFBD-4A76-A796-FA8CED2A73C8}"/>
          </ac:spMkLst>
        </pc:spChg>
        <pc:spChg chg="del">
          <ac:chgData name="杜 兴兴" userId="cbe8dcc01076f3d9" providerId="LiveId" clId="{902D3140-61A3-495E-961A-0E2B4226B94E}" dt="2020-06-05T04:22:12.505" v="691" actId="478"/>
          <ac:spMkLst>
            <pc:docMk/>
            <pc:sldMk cId="534407807" sldId="407"/>
            <ac:spMk id="42" creationId="{024549F7-AD74-4BEB-BDD8-3E22CEC65312}"/>
          </ac:spMkLst>
        </pc:spChg>
        <pc:spChg chg="del">
          <ac:chgData name="杜 兴兴" userId="cbe8dcc01076f3d9" providerId="LiveId" clId="{902D3140-61A3-495E-961A-0E2B4226B94E}" dt="2020-06-05T04:22:10.396" v="690" actId="478"/>
          <ac:spMkLst>
            <pc:docMk/>
            <pc:sldMk cId="534407807" sldId="407"/>
            <ac:spMk id="43" creationId="{1E45E421-F299-4F28-890D-F7D4040FD47F}"/>
          </ac:spMkLst>
        </pc:spChg>
        <pc:grpChg chg="del">
          <ac:chgData name="杜 兴兴" userId="cbe8dcc01076f3d9" providerId="LiveId" clId="{902D3140-61A3-495E-961A-0E2B4226B94E}" dt="2020-06-05T04:22:10.396" v="690" actId="478"/>
          <ac:grpSpMkLst>
            <pc:docMk/>
            <pc:sldMk cId="534407807" sldId="407"/>
            <ac:grpSpMk id="18" creationId="{D99A382E-6BAD-4B4B-995B-07EFF2D14381}"/>
          </ac:grpSpMkLst>
        </pc:grpChg>
        <pc:grpChg chg="del">
          <ac:chgData name="杜 兴兴" userId="cbe8dcc01076f3d9" providerId="LiveId" clId="{902D3140-61A3-495E-961A-0E2B4226B94E}" dt="2020-06-05T04:22:10.396" v="690" actId="478"/>
          <ac:grpSpMkLst>
            <pc:docMk/>
            <pc:sldMk cId="534407807" sldId="407"/>
            <ac:grpSpMk id="19" creationId="{65F262BA-14E2-4E06-BA8B-38D29255949C}"/>
          </ac:grpSpMkLst>
        </pc:grpChg>
        <pc:grpChg chg="del">
          <ac:chgData name="杜 兴兴" userId="cbe8dcc01076f3d9" providerId="LiveId" clId="{902D3140-61A3-495E-961A-0E2B4226B94E}" dt="2020-06-05T04:22:10.396" v="690" actId="478"/>
          <ac:grpSpMkLst>
            <pc:docMk/>
            <pc:sldMk cId="534407807" sldId="407"/>
            <ac:grpSpMk id="20" creationId="{30BEA061-8786-4021-9576-6FC5D157D3F2}"/>
          </ac:grpSpMkLst>
        </pc:grpChg>
        <pc:grpChg chg="del">
          <ac:chgData name="杜 兴兴" userId="cbe8dcc01076f3d9" providerId="LiveId" clId="{902D3140-61A3-495E-961A-0E2B4226B94E}" dt="2020-06-05T04:22:10.396" v="690" actId="478"/>
          <ac:grpSpMkLst>
            <pc:docMk/>
            <pc:sldMk cId="534407807" sldId="407"/>
            <ac:grpSpMk id="21" creationId="{31A70CE9-8FF5-4A05-8A8F-65D98ADD1243}"/>
          </ac:grpSpMkLst>
        </pc:grpChg>
        <pc:cxnChg chg="del mod">
          <ac:chgData name="杜 兴兴" userId="cbe8dcc01076f3d9" providerId="LiveId" clId="{902D3140-61A3-495E-961A-0E2B4226B94E}" dt="2020-06-05T04:22:10.396" v="690" actId="478"/>
          <ac:cxnSpMkLst>
            <pc:docMk/>
            <pc:sldMk cId="534407807" sldId="407"/>
            <ac:cxnSpMk id="45" creationId="{BB5F8B73-520A-43EA-8800-A75DA7F06113}"/>
          </ac:cxnSpMkLst>
        </pc:cxnChg>
        <pc:cxnChg chg="del">
          <ac:chgData name="杜 兴兴" userId="cbe8dcc01076f3d9" providerId="LiveId" clId="{902D3140-61A3-495E-961A-0E2B4226B94E}" dt="2020-06-05T04:22:10.396" v="690" actId="478"/>
          <ac:cxnSpMkLst>
            <pc:docMk/>
            <pc:sldMk cId="534407807" sldId="407"/>
            <ac:cxnSpMk id="46" creationId="{51026F7C-8720-4D11-82C0-6008798AF753}"/>
          </ac:cxnSpMkLst>
        </pc:cxnChg>
        <pc:cxnChg chg="del">
          <ac:chgData name="杜 兴兴" userId="cbe8dcc01076f3d9" providerId="LiveId" clId="{902D3140-61A3-495E-961A-0E2B4226B94E}" dt="2020-06-05T04:22:10.396" v="690" actId="478"/>
          <ac:cxnSpMkLst>
            <pc:docMk/>
            <pc:sldMk cId="534407807" sldId="407"/>
            <ac:cxnSpMk id="47" creationId="{2C647E54-CA93-47C2-8C9F-F77E17D646D6}"/>
          </ac:cxnSpMkLst>
        </pc:cxnChg>
        <pc:cxnChg chg="del">
          <ac:chgData name="杜 兴兴" userId="cbe8dcc01076f3d9" providerId="LiveId" clId="{902D3140-61A3-495E-961A-0E2B4226B94E}" dt="2020-06-05T04:22:10.396" v="690" actId="478"/>
          <ac:cxnSpMkLst>
            <pc:docMk/>
            <pc:sldMk cId="534407807" sldId="407"/>
            <ac:cxnSpMk id="48" creationId="{B7EA3EB5-E458-41C0-A6CC-532589F45C3F}"/>
          </ac:cxnSpMkLst>
        </pc:cxnChg>
      </pc:sldChg>
      <pc:sldChg chg="add del">
        <pc:chgData name="杜 兴兴" userId="cbe8dcc01076f3d9" providerId="LiveId" clId="{902D3140-61A3-495E-961A-0E2B4226B94E}" dt="2020-06-05T04:37:51.297" v="813" actId="47"/>
        <pc:sldMkLst>
          <pc:docMk/>
          <pc:sldMk cId="1297653593" sldId="408"/>
        </pc:sldMkLst>
      </pc:sldChg>
      <pc:sldChg chg="add del">
        <pc:chgData name="杜 兴兴" userId="cbe8dcc01076f3d9" providerId="LiveId" clId="{902D3140-61A3-495E-961A-0E2B4226B94E}" dt="2020-06-05T03:30:23.424" v="598" actId="47"/>
        <pc:sldMkLst>
          <pc:docMk/>
          <pc:sldMk cId="1400595476" sldId="408"/>
        </pc:sldMkLst>
      </pc:sldChg>
      <pc:sldChg chg="addSp delSp modSp add mod ord modTransition modNotesTx">
        <pc:chgData name="杜 兴兴" userId="cbe8dcc01076f3d9" providerId="LiveId" clId="{902D3140-61A3-495E-961A-0E2B4226B94E}" dt="2020-06-07T08:18:40.416" v="5980" actId="20577"/>
        <pc:sldMkLst>
          <pc:docMk/>
          <pc:sldMk cId="3356105926" sldId="409"/>
        </pc:sldMkLst>
        <pc:spChg chg="add del mod">
          <ac:chgData name="杜 兴兴" userId="cbe8dcc01076f3d9" providerId="LiveId" clId="{902D3140-61A3-495E-961A-0E2B4226B94E}" dt="2020-06-05T08:33:35.248" v="1969"/>
          <ac:spMkLst>
            <pc:docMk/>
            <pc:sldMk cId="3356105926" sldId="409"/>
            <ac:spMk id="3" creationId="{5B398965-BF36-4511-BE43-71A775B331A0}"/>
          </ac:spMkLst>
        </pc:spChg>
        <pc:spChg chg="add del mod ord">
          <ac:chgData name="杜 兴兴" userId="cbe8dcc01076f3d9" providerId="LiveId" clId="{902D3140-61A3-495E-961A-0E2B4226B94E}" dt="2020-06-05T03:39:43.922" v="635" actId="478"/>
          <ac:spMkLst>
            <pc:docMk/>
            <pc:sldMk cId="3356105926" sldId="409"/>
            <ac:spMk id="9" creationId="{D7A2F87B-39C2-4D81-934D-0A0E764E19AE}"/>
          </ac:spMkLst>
        </pc:spChg>
        <pc:spChg chg="del mod">
          <ac:chgData name="杜 兴兴" userId="cbe8dcc01076f3d9" providerId="LiveId" clId="{902D3140-61A3-495E-961A-0E2B4226B94E}" dt="2020-06-05T03:40:26.830" v="637" actId="478"/>
          <ac:spMkLst>
            <pc:docMk/>
            <pc:sldMk cId="3356105926" sldId="409"/>
            <ac:spMk id="13" creationId="{80EBE2B8-DDC4-4012-B3DB-876DA8E09ACB}"/>
          </ac:spMkLst>
        </pc:spChg>
        <pc:spChg chg="mod">
          <ac:chgData name="杜 兴兴" userId="cbe8dcc01076f3d9" providerId="LiveId" clId="{902D3140-61A3-495E-961A-0E2B4226B94E}" dt="2020-06-05T08:39:49.819" v="2073" actId="2711"/>
          <ac:spMkLst>
            <pc:docMk/>
            <pc:sldMk cId="3356105926" sldId="409"/>
            <ac:spMk id="17" creationId="{ED6C18C7-D036-4D8B-8E8C-60DAC1597530}"/>
          </ac:spMkLst>
        </pc:spChg>
        <pc:grpChg chg="del">
          <ac:chgData name="杜 兴兴" userId="cbe8dcc01076f3d9" providerId="LiveId" clId="{902D3140-61A3-495E-961A-0E2B4226B94E}" dt="2020-06-05T03:37:14.615" v="610" actId="478"/>
          <ac:grpSpMkLst>
            <pc:docMk/>
            <pc:sldMk cId="3356105926" sldId="409"/>
            <ac:grpSpMk id="11" creationId="{65CF7268-E8C4-4F2E-8346-2E65BF0FA565}"/>
          </ac:grpSpMkLst>
        </pc:grpChg>
        <pc:grpChg chg="add mod">
          <ac:chgData name="杜 兴兴" userId="cbe8dcc01076f3d9" providerId="LiveId" clId="{902D3140-61A3-495E-961A-0E2B4226B94E}" dt="2020-06-05T08:33:52.604" v="1972" actId="1076"/>
          <ac:grpSpMkLst>
            <pc:docMk/>
            <pc:sldMk cId="3356105926" sldId="409"/>
            <ac:grpSpMk id="16" creationId="{532AC62B-D7CA-44AE-98DF-427E7BA65141}"/>
          </ac:grpSpMkLst>
        </pc:grpChg>
        <pc:picChg chg="add mod">
          <ac:chgData name="杜 兴兴" userId="cbe8dcc01076f3d9" providerId="LiveId" clId="{902D3140-61A3-495E-961A-0E2B4226B94E}" dt="2020-06-05T08:33:43.068" v="1970" actId="1076"/>
          <ac:picMkLst>
            <pc:docMk/>
            <pc:sldMk cId="3356105926" sldId="409"/>
            <ac:picMk id="15" creationId="{C29B0A80-E575-48F5-9186-A6C5A93DEF32}"/>
          </ac:picMkLst>
        </pc:picChg>
        <pc:cxnChg chg="mod">
          <ac:chgData name="杜 兴兴" userId="cbe8dcc01076f3d9" providerId="LiveId" clId="{902D3140-61A3-495E-961A-0E2B4226B94E}" dt="2020-06-05T08:33:34.609" v="1967" actId="14100"/>
          <ac:cxnSpMkLst>
            <pc:docMk/>
            <pc:sldMk cId="3356105926" sldId="409"/>
            <ac:cxnSpMk id="18" creationId="{09EA99D6-CBDB-49AB-869B-EF635160EBD7}"/>
          </ac:cxnSpMkLst>
        </pc:cxnChg>
      </pc:sldChg>
      <pc:sldChg chg="addSp modSp add mod modTransition modNotesTx">
        <pc:chgData name="杜 兴兴" userId="cbe8dcc01076f3d9" providerId="LiveId" clId="{902D3140-61A3-495E-961A-0E2B4226B94E}" dt="2020-06-07T07:53:25.524" v="4740" actId="20577"/>
        <pc:sldMkLst>
          <pc:docMk/>
          <pc:sldMk cId="4194501768" sldId="410"/>
        </pc:sldMkLst>
        <pc:spChg chg="mod">
          <ac:chgData name="杜 兴兴" userId="cbe8dcc01076f3d9" providerId="LiveId" clId="{902D3140-61A3-495E-961A-0E2B4226B94E}" dt="2020-06-05T08:24:22.732" v="1910" actId="1076"/>
          <ac:spMkLst>
            <pc:docMk/>
            <pc:sldMk cId="4194501768" sldId="410"/>
            <ac:spMk id="2" creationId="{4753538E-07AC-4393-86D8-0CEB03DA66CF}"/>
          </ac:spMkLst>
        </pc:spChg>
        <pc:spChg chg="add mod">
          <ac:chgData name="杜 兴兴" userId="cbe8dcc01076f3d9" providerId="LiveId" clId="{902D3140-61A3-495E-961A-0E2B4226B94E}" dt="2020-06-05T08:24:19.407" v="1909" actId="1076"/>
          <ac:spMkLst>
            <pc:docMk/>
            <pc:sldMk cId="4194501768" sldId="410"/>
            <ac:spMk id="4" creationId="{BD3BAC17-9A15-4D25-966E-903F41EAFEA4}"/>
          </ac:spMkLst>
        </pc:spChg>
      </pc:sldChg>
      <pc:sldChg chg="addSp delSp modSp add del mod">
        <pc:chgData name="杜 兴兴" userId="cbe8dcc01076f3d9" providerId="LiveId" clId="{902D3140-61A3-495E-961A-0E2B4226B94E}" dt="2020-06-05T04:32:45.801" v="782" actId="2696"/>
        <pc:sldMkLst>
          <pc:docMk/>
          <pc:sldMk cId="2314644715" sldId="411"/>
        </pc:sldMkLst>
        <pc:spChg chg="mod">
          <ac:chgData name="杜 兴兴" userId="cbe8dcc01076f3d9" providerId="LiveId" clId="{902D3140-61A3-495E-961A-0E2B4226B94E}" dt="2020-06-05T04:32:37.149" v="780"/>
          <ac:spMkLst>
            <pc:docMk/>
            <pc:sldMk cId="2314644715" sldId="411"/>
            <ac:spMk id="2" creationId="{5316CCA0-86AF-4018-877E-04AF35313C30}"/>
          </ac:spMkLst>
        </pc:spChg>
        <pc:graphicFrameChg chg="add mod">
          <ac:chgData name="杜 兴兴" userId="cbe8dcc01076f3d9" providerId="LiveId" clId="{902D3140-61A3-495E-961A-0E2B4226B94E}" dt="2020-06-05T04:31:38.825" v="769"/>
          <ac:graphicFrameMkLst>
            <pc:docMk/>
            <pc:sldMk cId="2314644715" sldId="411"/>
            <ac:graphicFrameMk id="5" creationId="{CC59260D-A9AF-412A-AB25-16A5AA373209}"/>
          </ac:graphicFrameMkLst>
        </pc:graphicFrameChg>
        <pc:graphicFrameChg chg="del">
          <ac:chgData name="杜 兴兴" userId="cbe8dcc01076f3d9" providerId="LiveId" clId="{902D3140-61A3-495E-961A-0E2B4226B94E}" dt="2020-06-05T04:31:37.445" v="768" actId="478"/>
          <ac:graphicFrameMkLst>
            <pc:docMk/>
            <pc:sldMk cId="2314644715" sldId="411"/>
            <ac:graphicFrameMk id="10" creationId="{FD35833E-2051-49C8-AFE9-14FBD2049F6D}"/>
          </ac:graphicFrameMkLst>
        </pc:graphicFrameChg>
      </pc:sldChg>
      <pc:sldChg chg="modSp add del mod">
        <pc:chgData name="杜 兴兴" userId="cbe8dcc01076f3d9" providerId="LiveId" clId="{902D3140-61A3-495E-961A-0E2B4226B94E}" dt="2020-06-05T07:32:25.321" v="1179" actId="47"/>
        <pc:sldMkLst>
          <pc:docMk/>
          <pc:sldMk cId="3544846880" sldId="411"/>
        </pc:sldMkLst>
        <pc:graphicFrameChg chg="mod modGraphic">
          <ac:chgData name="杜 兴兴" userId="cbe8dcc01076f3d9" providerId="LiveId" clId="{902D3140-61A3-495E-961A-0E2B4226B94E}" dt="2020-06-05T07:30:36.972" v="1170" actId="403"/>
          <ac:graphicFrameMkLst>
            <pc:docMk/>
            <pc:sldMk cId="3544846880" sldId="411"/>
            <ac:graphicFrameMk id="5" creationId="{CC59260D-A9AF-412A-AB25-16A5AA373209}"/>
          </ac:graphicFrameMkLst>
        </pc:graphicFrameChg>
      </pc:sldChg>
      <pc:sldChg chg="add del">
        <pc:chgData name="杜 兴兴" userId="cbe8dcc01076f3d9" providerId="LiveId" clId="{902D3140-61A3-495E-961A-0E2B4226B94E}" dt="2020-06-05T07:35:13.442" v="1206" actId="47"/>
        <pc:sldMkLst>
          <pc:docMk/>
          <pc:sldMk cId="1967039643" sldId="412"/>
        </pc:sldMkLst>
      </pc:sldChg>
      <pc:sldChg chg="addSp delSp modSp add del mod">
        <pc:chgData name="杜 兴兴" userId="cbe8dcc01076f3d9" providerId="LiveId" clId="{902D3140-61A3-495E-961A-0E2B4226B94E}" dt="2020-06-05T04:32:45.801" v="782" actId="2696"/>
        <pc:sldMkLst>
          <pc:docMk/>
          <pc:sldMk cId="2804552672" sldId="412"/>
        </pc:sldMkLst>
        <pc:spChg chg="mod">
          <ac:chgData name="杜 兴兴" userId="cbe8dcc01076f3d9" providerId="LiveId" clId="{902D3140-61A3-495E-961A-0E2B4226B94E}" dt="2020-06-05T04:32:33.171" v="779"/>
          <ac:spMkLst>
            <pc:docMk/>
            <pc:sldMk cId="2804552672" sldId="412"/>
            <ac:spMk id="2" creationId="{5316CCA0-86AF-4018-877E-04AF35313C30}"/>
          </ac:spMkLst>
        </pc:spChg>
        <pc:graphicFrameChg chg="add mod modGraphic">
          <ac:chgData name="杜 兴兴" userId="cbe8dcc01076f3d9" providerId="LiveId" clId="{902D3140-61A3-495E-961A-0E2B4226B94E}" dt="2020-06-05T04:32:09.425" v="778" actId="1076"/>
          <ac:graphicFrameMkLst>
            <pc:docMk/>
            <pc:sldMk cId="2804552672" sldId="412"/>
            <ac:graphicFrameMk id="5" creationId="{51DE1BFC-803F-4B1C-B191-E0B2EA3052C5}"/>
          </ac:graphicFrameMkLst>
        </pc:graphicFrameChg>
        <pc:graphicFrameChg chg="del">
          <ac:chgData name="杜 兴兴" userId="cbe8dcc01076f3d9" providerId="LiveId" clId="{902D3140-61A3-495E-961A-0E2B4226B94E}" dt="2020-06-05T04:31:50.055" v="770" actId="478"/>
          <ac:graphicFrameMkLst>
            <pc:docMk/>
            <pc:sldMk cId="2804552672" sldId="412"/>
            <ac:graphicFrameMk id="10" creationId="{FD35833E-2051-49C8-AFE9-14FBD2049F6D}"/>
          </ac:graphicFrameMkLst>
        </pc:graphicFrameChg>
      </pc:sldChg>
      <pc:sldChg chg="addSp delSp modSp add del mod">
        <pc:chgData name="杜 兴兴" userId="cbe8dcc01076f3d9" providerId="LiveId" clId="{902D3140-61A3-495E-961A-0E2B4226B94E}" dt="2020-06-05T07:10:32.513" v="1025" actId="47"/>
        <pc:sldMkLst>
          <pc:docMk/>
          <pc:sldMk cId="2282431008" sldId="413"/>
        </pc:sldMkLst>
        <pc:spChg chg="mod">
          <ac:chgData name="杜 兴兴" userId="cbe8dcc01076f3d9" providerId="LiveId" clId="{902D3140-61A3-495E-961A-0E2B4226B94E}" dt="2020-06-05T04:38:49.396" v="815"/>
          <ac:spMkLst>
            <pc:docMk/>
            <pc:sldMk cId="2282431008" sldId="413"/>
            <ac:spMk id="2" creationId="{5316CCA0-86AF-4018-877E-04AF35313C30}"/>
          </ac:spMkLst>
        </pc:spChg>
        <pc:spChg chg="del mod">
          <ac:chgData name="杜 兴兴" userId="cbe8dcc01076f3d9" providerId="LiveId" clId="{902D3140-61A3-495E-961A-0E2B4226B94E}" dt="2020-06-05T07:06:33.902" v="999" actId="478"/>
          <ac:spMkLst>
            <pc:docMk/>
            <pc:sldMk cId="2282431008" sldId="413"/>
            <ac:spMk id="7" creationId="{A69D67A6-4CA3-44EE-8518-60A37F170E6A}"/>
          </ac:spMkLst>
        </pc:spChg>
        <pc:graphicFrameChg chg="del">
          <ac:chgData name="杜 兴兴" userId="cbe8dcc01076f3d9" providerId="LiveId" clId="{902D3140-61A3-495E-961A-0E2B4226B94E}" dt="2020-06-05T04:39:09.336" v="817" actId="478"/>
          <ac:graphicFrameMkLst>
            <pc:docMk/>
            <pc:sldMk cId="2282431008" sldId="413"/>
            <ac:graphicFrameMk id="5" creationId="{51DE1BFC-803F-4B1C-B191-E0B2EA3052C5}"/>
          </ac:graphicFrameMkLst>
        </pc:graphicFrameChg>
        <pc:graphicFrameChg chg="add mod modGraphic">
          <ac:chgData name="杜 兴兴" userId="cbe8dcc01076f3d9" providerId="LiveId" clId="{902D3140-61A3-495E-961A-0E2B4226B94E}" dt="2020-06-05T07:08:43.461" v="1018" actId="14100"/>
          <ac:graphicFrameMkLst>
            <pc:docMk/>
            <pc:sldMk cId="2282431008" sldId="413"/>
            <ac:graphicFrameMk id="6" creationId="{C61759BA-5374-4BDE-B9B2-D0DE2B943989}"/>
          </ac:graphicFrameMkLst>
        </pc:graphicFrameChg>
      </pc:sldChg>
      <pc:sldChg chg="addSp delSp modSp add mod modTransition modNotesTx">
        <pc:chgData name="杜 兴兴" userId="cbe8dcc01076f3d9" providerId="LiveId" clId="{902D3140-61A3-495E-961A-0E2B4226B94E}" dt="2020-06-07T08:23:14.989" v="6403" actId="20577"/>
        <pc:sldMkLst>
          <pc:docMk/>
          <pc:sldMk cId="2377392490" sldId="414"/>
        </pc:sldMkLst>
        <pc:spChg chg="del mod">
          <ac:chgData name="杜 兴兴" userId="cbe8dcc01076f3d9" providerId="LiveId" clId="{902D3140-61A3-495E-961A-0E2B4226B94E}" dt="2020-06-05T06:50:29.778" v="963" actId="478"/>
          <ac:spMkLst>
            <pc:docMk/>
            <pc:sldMk cId="2377392490" sldId="414"/>
            <ac:spMk id="7" creationId="{A69D67A6-4CA3-44EE-8518-60A37F170E6A}"/>
          </ac:spMkLst>
        </pc:spChg>
        <pc:spChg chg="add del mod">
          <ac:chgData name="杜 兴兴" userId="cbe8dcc01076f3d9" providerId="LiveId" clId="{902D3140-61A3-495E-961A-0E2B4226B94E}" dt="2020-06-05T08:37:06.799" v="2032"/>
          <ac:spMkLst>
            <pc:docMk/>
            <pc:sldMk cId="2377392490" sldId="414"/>
            <ac:spMk id="9" creationId="{DCB00D87-B356-4403-AAB8-C89F1731D877}"/>
          </ac:spMkLst>
        </pc:spChg>
        <pc:spChg chg="mod">
          <ac:chgData name="杜 兴兴" userId="cbe8dcc01076f3d9" providerId="LiveId" clId="{902D3140-61A3-495E-961A-0E2B4226B94E}" dt="2020-06-05T08:39:17.143" v="2067" actId="2711"/>
          <ac:spMkLst>
            <pc:docMk/>
            <pc:sldMk cId="2377392490" sldId="414"/>
            <ac:spMk id="11" creationId="{0BD0805C-CB2D-4DCE-AB53-F862E8971D10}"/>
          </ac:spMkLst>
        </pc:spChg>
        <pc:grpChg chg="add mod">
          <ac:chgData name="杜 兴兴" userId="cbe8dcc01076f3d9" providerId="LiveId" clId="{902D3140-61A3-495E-961A-0E2B4226B94E}" dt="2020-06-05T08:37:01.183" v="2028" actId="1076"/>
          <ac:grpSpMkLst>
            <pc:docMk/>
            <pc:sldMk cId="2377392490" sldId="414"/>
            <ac:grpSpMk id="10" creationId="{0C07B607-C38C-4835-81D9-2891CBCF4748}"/>
          </ac:grpSpMkLst>
        </pc:grpChg>
        <pc:graphicFrameChg chg="add del mod">
          <ac:chgData name="杜 兴兴" userId="cbe8dcc01076f3d9" providerId="LiveId" clId="{902D3140-61A3-495E-961A-0E2B4226B94E}" dt="2020-06-05T06:45:33.548" v="919"/>
          <ac:graphicFrameMkLst>
            <pc:docMk/>
            <pc:sldMk cId="2377392490" sldId="414"/>
            <ac:graphicFrameMk id="3" creationId="{F748E4B3-FC20-472D-8D7D-43E9CC3FC165}"/>
          </ac:graphicFrameMkLst>
        </pc:graphicFrameChg>
        <pc:graphicFrameChg chg="add del mod">
          <ac:chgData name="杜 兴兴" userId="cbe8dcc01076f3d9" providerId="LiveId" clId="{902D3140-61A3-495E-961A-0E2B4226B94E}" dt="2020-06-05T06:45:44.318" v="922"/>
          <ac:graphicFrameMkLst>
            <pc:docMk/>
            <pc:sldMk cId="2377392490" sldId="414"/>
            <ac:graphicFrameMk id="4" creationId="{B0E369CC-00E2-4607-A4EB-CB5C7C95B829}"/>
          </ac:graphicFrameMkLst>
        </pc:graphicFrameChg>
        <pc:graphicFrameChg chg="add mod modGraphic">
          <ac:chgData name="杜 兴兴" userId="cbe8dcc01076f3d9" providerId="LiveId" clId="{902D3140-61A3-495E-961A-0E2B4226B94E}" dt="2020-06-05T06:53:35.120" v="977" actId="1076"/>
          <ac:graphicFrameMkLst>
            <pc:docMk/>
            <pc:sldMk cId="2377392490" sldId="414"/>
            <ac:graphicFrameMk id="5" creationId="{332E6699-4B8E-452C-AE44-8520B8D117AB}"/>
          </ac:graphicFrameMkLst>
        </pc:graphicFrameChg>
        <pc:graphicFrameChg chg="del">
          <ac:chgData name="杜 兴兴" userId="cbe8dcc01076f3d9" providerId="LiveId" clId="{902D3140-61A3-495E-961A-0E2B4226B94E}" dt="2020-06-05T04:39:31.157" v="820" actId="478"/>
          <ac:graphicFrameMkLst>
            <pc:docMk/>
            <pc:sldMk cId="2377392490" sldId="414"/>
            <ac:graphicFrameMk id="6" creationId="{C61759BA-5374-4BDE-B9B2-D0DE2B943989}"/>
          </ac:graphicFrameMkLst>
        </pc:graphicFrameChg>
        <pc:graphicFrameChg chg="add del mod">
          <ac:chgData name="杜 兴兴" userId="cbe8dcc01076f3d9" providerId="LiveId" clId="{902D3140-61A3-495E-961A-0E2B4226B94E}" dt="2020-06-05T06:45:54.049" v="925"/>
          <ac:graphicFrameMkLst>
            <pc:docMk/>
            <pc:sldMk cId="2377392490" sldId="414"/>
            <ac:graphicFrameMk id="8" creationId="{88674810-856D-4824-87C9-DA9AF407BEC4}"/>
          </ac:graphicFrameMkLst>
        </pc:graphicFrameChg>
        <pc:cxnChg chg="mod">
          <ac:chgData name="杜 兴兴" userId="cbe8dcc01076f3d9" providerId="LiveId" clId="{902D3140-61A3-495E-961A-0E2B4226B94E}" dt="2020-06-05T08:37:06.459" v="2030" actId="14100"/>
          <ac:cxnSpMkLst>
            <pc:docMk/>
            <pc:sldMk cId="2377392490" sldId="414"/>
            <ac:cxnSpMk id="12" creationId="{FC63FC10-B70C-4F13-BBEC-5AD43C72B47B}"/>
          </ac:cxnSpMkLst>
        </pc:cxnChg>
      </pc:sldChg>
      <pc:sldChg chg="addSp delSp modSp add del mod">
        <pc:chgData name="杜 兴兴" userId="cbe8dcc01076f3d9" providerId="LiveId" clId="{902D3140-61A3-495E-961A-0E2B4226B94E}" dt="2020-06-05T07:37:10.681" v="1236" actId="47"/>
        <pc:sldMkLst>
          <pc:docMk/>
          <pc:sldMk cId="3751653770" sldId="415"/>
        </pc:sldMkLst>
        <pc:graphicFrameChg chg="del">
          <ac:chgData name="杜 兴兴" userId="cbe8dcc01076f3d9" providerId="LiveId" clId="{902D3140-61A3-495E-961A-0E2B4226B94E}" dt="2020-06-05T04:40:09.598" v="826" actId="478"/>
          <ac:graphicFrameMkLst>
            <pc:docMk/>
            <pc:sldMk cId="3751653770" sldId="415"/>
            <ac:graphicFrameMk id="5" creationId="{332E6699-4B8E-452C-AE44-8520B8D117AB}"/>
          </ac:graphicFrameMkLst>
        </pc:graphicFrameChg>
        <pc:graphicFrameChg chg="add mod">
          <ac:chgData name="杜 兴兴" userId="cbe8dcc01076f3d9" providerId="LiveId" clId="{902D3140-61A3-495E-961A-0E2B4226B94E}" dt="2020-06-05T04:40:10.178" v="827"/>
          <ac:graphicFrameMkLst>
            <pc:docMk/>
            <pc:sldMk cId="3751653770" sldId="415"/>
            <ac:graphicFrameMk id="6" creationId="{D11B2ECB-ADE6-4D14-9639-D6ADE646CD89}"/>
          </ac:graphicFrameMkLst>
        </pc:graphicFrameChg>
      </pc:sldChg>
      <pc:sldChg chg="addSp delSp modSp add del mod">
        <pc:chgData name="杜 兴兴" userId="cbe8dcc01076f3d9" providerId="LiveId" clId="{902D3140-61A3-495E-961A-0E2B4226B94E}" dt="2020-06-05T07:37:55.622" v="1281" actId="47"/>
        <pc:sldMkLst>
          <pc:docMk/>
          <pc:sldMk cId="1612967184" sldId="416"/>
        </pc:sldMkLst>
        <pc:graphicFrameChg chg="del">
          <ac:chgData name="杜 兴兴" userId="cbe8dcc01076f3d9" providerId="LiveId" clId="{902D3140-61A3-495E-961A-0E2B4226B94E}" dt="2020-06-05T04:40:26.777" v="828" actId="478"/>
          <ac:graphicFrameMkLst>
            <pc:docMk/>
            <pc:sldMk cId="1612967184" sldId="416"/>
            <ac:graphicFrameMk id="5" creationId="{332E6699-4B8E-452C-AE44-8520B8D117AB}"/>
          </ac:graphicFrameMkLst>
        </pc:graphicFrameChg>
        <pc:graphicFrameChg chg="add mod">
          <ac:chgData name="杜 兴兴" userId="cbe8dcc01076f3d9" providerId="LiveId" clId="{902D3140-61A3-495E-961A-0E2B4226B94E}" dt="2020-06-05T04:40:27.396" v="829"/>
          <ac:graphicFrameMkLst>
            <pc:docMk/>
            <pc:sldMk cId="1612967184" sldId="416"/>
            <ac:graphicFrameMk id="6" creationId="{6992860C-27A6-43F2-9B7D-68CC340D3623}"/>
          </ac:graphicFrameMkLst>
        </pc:graphicFrameChg>
      </pc:sldChg>
      <pc:sldChg chg="addSp delSp modSp add del mod">
        <pc:chgData name="杜 兴兴" userId="cbe8dcc01076f3d9" providerId="LiveId" clId="{902D3140-61A3-495E-961A-0E2B4226B94E}" dt="2020-06-05T07:38:25.522" v="1314" actId="47"/>
        <pc:sldMkLst>
          <pc:docMk/>
          <pc:sldMk cId="3448492345" sldId="417"/>
        </pc:sldMkLst>
        <pc:graphicFrameChg chg="del">
          <ac:chgData name="杜 兴兴" userId="cbe8dcc01076f3d9" providerId="LiveId" clId="{902D3140-61A3-495E-961A-0E2B4226B94E}" dt="2020-06-05T04:40:42.250" v="830" actId="478"/>
          <ac:graphicFrameMkLst>
            <pc:docMk/>
            <pc:sldMk cId="3448492345" sldId="417"/>
            <ac:graphicFrameMk id="5" creationId="{332E6699-4B8E-452C-AE44-8520B8D117AB}"/>
          </ac:graphicFrameMkLst>
        </pc:graphicFrameChg>
        <pc:graphicFrameChg chg="add mod">
          <ac:chgData name="杜 兴兴" userId="cbe8dcc01076f3d9" providerId="LiveId" clId="{902D3140-61A3-495E-961A-0E2B4226B94E}" dt="2020-06-05T04:40:42.979" v="831"/>
          <ac:graphicFrameMkLst>
            <pc:docMk/>
            <pc:sldMk cId="3448492345" sldId="417"/>
            <ac:graphicFrameMk id="6" creationId="{51864260-16E5-4232-8670-CB1003452C29}"/>
          </ac:graphicFrameMkLst>
        </pc:graphicFrameChg>
      </pc:sldChg>
      <pc:sldChg chg="addSp delSp modSp add del mod">
        <pc:chgData name="杜 兴兴" userId="cbe8dcc01076f3d9" providerId="LiveId" clId="{902D3140-61A3-495E-961A-0E2B4226B94E}" dt="2020-06-05T07:39:20.442" v="1358" actId="47"/>
        <pc:sldMkLst>
          <pc:docMk/>
          <pc:sldMk cId="1514703345" sldId="418"/>
        </pc:sldMkLst>
        <pc:graphicFrameChg chg="del">
          <ac:chgData name="杜 兴兴" userId="cbe8dcc01076f3d9" providerId="LiveId" clId="{902D3140-61A3-495E-961A-0E2B4226B94E}" dt="2020-06-05T04:40:56.433" v="832" actId="478"/>
          <ac:graphicFrameMkLst>
            <pc:docMk/>
            <pc:sldMk cId="1514703345" sldId="418"/>
            <ac:graphicFrameMk id="5" creationId="{332E6699-4B8E-452C-AE44-8520B8D117AB}"/>
          </ac:graphicFrameMkLst>
        </pc:graphicFrameChg>
        <pc:graphicFrameChg chg="add mod">
          <ac:chgData name="杜 兴兴" userId="cbe8dcc01076f3d9" providerId="LiveId" clId="{902D3140-61A3-495E-961A-0E2B4226B94E}" dt="2020-06-05T04:40:57.023" v="833"/>
          <ac:graphicFrameMkLst>
            <pc:docMk/>
            <pc:sldMk cId="1514703345" sldId="418"/>
            <ac:graphicFrameMk id="6" creationId="{77B9189B-2D94-4C9D-8FC2-6FA7780BEEA5}"/>
          </ac:graphicFrameMkLst>
        </pc:graphicFrameChg>
      </pc:sldChg>
      <pc:sldChg chg="modSp add mod modTransition modNotesTx">
        <pc:chgData name="杜 兴兴" userId="cbe8dcc01076f3d9" providerId="LiveId" clId="{902D3140-61A3-495E-961A-0E2B4226B94E}" dt="2020-06-07T08:31:29.340" v="6891" actId="20577"/>
        <pc:sldMkLst>
          <pc:docMk/>
          <pc:sldMk cId="3026120717" sldId="419"/>
        </pc:sldMkLst>
        <pc:spChg chg="mod">
          <ac:chgData name="杜 兴兴" userId="cbe8dcc01076f3d9" providerId="LiveId" clId="{902D3140-61A3-495E-961A-0E2B4226B94E}" dt="2020-06-05T07:52:02.022" v="1409"/>
          <ac:spMkLst>
            <pc:docMk/>
            <pc:sldMk cId="3026120717" sldId="419"/>
            <ac:spMk id="2" creationId="{68C5E385-A3DD-4A4B-B2A9-289AA3CD1063}"/>
          </ac:spMkLst>
        </pc:spChg>
      </pc:sldChg>
      <pc:sldChg chg="addSp delSp modSp add mod modTransition modNotesTx">
        <pc:chgData name="杜 兴兴" userId="cbe8dcc01076f3d9" providerId="LiveId" clId="{902D3140-61A3-495E-961A-0E2B4226B94E}" dt="2020-06-07T08:23:03.037" v="6390" actId="20577"/>
        <pc:sldMkLst>
          <pc:docMk/>
          <pc:sldMk cId="2017493524" sldId="420"/>
        </pc:sldMkLst>
        <pc:spChg chg="mod">
          <ac:chgData name="杜 兴兴" userId="cbe8dcc01076f3d9" providerId="LiveId" clId="{902D3140-61A3-495E-961A-0E2B4226B94E}" dt="2020-06-07T08:21:47.253" v="6300"/>
          <ac:spMkLst>
            <pc:docMk/>
            <pc:sldMk cId="2017493524" sldId="420"/>
            <ac:spMk id="7" creationId="{A761D2B1-DDCB-47C5-9726-0829E60BDCB8}"/>
          </ac:spMkLst>
        </pc:spChg>
        <pc:spChg chg="del mod">
          <ac:chgData name="杜 兴兴" userId="cbe8dcc01076f3d9" providerId="LiveId" clId="{902D3140-61A3-495E-961A-0E2B4226B94E}" dt="2020-06-05T08:37:26.724" v="2038"/>
          <ac:spMkLst>
            <pc:docMk/>
            <pc:sldMk cId="2017493524" sldId="420"/>
            <ac:spMk id="9" creationId="{DCB00D87-B356-4403-AAB8-C89F1731D877}"/>
          </ac:spMkLst>
        </pc:spChg>
        <pc:grpChg chg="add mod">
          <ac:chgData name="杜 兴兴" userId="cbe8dcc01076f3d9" providerId="LiveId" clId="{902D3140-61A3-495E-961A-0E2B4226B94E}" dt="2020-06-05T08:37:26.274" v="2036" actId="1076"/>
          <ac:grpSpMkLst>
            <pc:docMk/>
            <pc:sldMk cId="2017493524" sldId="420"/>
            <ac:grpSpMk id="6" creationId="{F3C46E61-E760-41B6-9A21-AC6AE0B25529}"/>
          </ac:grpSpMkLst>
        </pc:grpChg>
        <pc:graphicFrameChg chg="mod">
          <ac:chgData name="杜 兴兴" userId="cbe8dcc01076f3d9" providerId="LiveId" clId="{902D3140-61A3-495E-961A-0E2B4226B94E}" dt="2020-06-05T07:09:39.671" v="1024"/>
          <ac:graphicFrameMkLst>
            <pc:docMk/>
            <pc:sldMk cId="2017493524" sldId="420"/>
            <ac:graphicFrameMk id="5" creationId="{332E6699-4B8E-452C-AE44-8520B8D117AB}"/>
          </ac:graphicFrameMkLst>
        </pc:graphicFrameChg>
        <pc:cxnChg chg="mod">
          <ac:chgData name="杜 兴兴" userId="cbe8dcc01076f3d9" providerId="LiveId" clId="{902D3140-61A3-495E-961A-0E2B4226B94E}" dt="2020-06-05T08:37:29.903" v="2039" actId="14100"/>
          <ac:cxnSpMkLst>
            <pc:docMk/>
            <pc:sldMk cId="2017493524" sldId="420"/>
            <ac:cxnSpMk id="8" creationId="{B019EFC9-2A3E-4716-A719-CE7DA0BD159E}"/>
          </ac:cxnSpMkLst>
        </pc:cxnChg>
      </pc:sldChg>
      <pc:sldChg chg="modSp add del mod">
        <pc:chgData name="杜 兴兴" userId="cbe8dcc01076f3d9" providerId="LiveId" clId="{902D3140-61A3-495E-961A-0E2B4226B94E}" dt="2020-06-05T07:09:17.601" v="1022"/>
        <pc:sldMkLst>
          <pc:docMk/>
          <pc:sldMk cId="3160526017" sldId="420"/>
        </pc:sldMkLst>
        <pc:graphicFrameChg chg="modGraphic">
          <ac:chgData name="杜 兴兴" userId="cbe8dcc01076f3d9" providerId="LiveId" clId="{902D3140-61A3-495E-961A-0E2B4226B94E}" dt="2020-06-05T07:09:16.502" v="1021" actId="14734"/>
          <ac:graphicFrameMkLst>
            <pc:docMk/>
            <pc:sldMk cId="3160526017" sldId="420"/>
            <ac:graphicFrameMk id="5" creationId="{332E6699-4B8E-452C-AE44-8520B8D117AB}"/>
          </ac:graphicFrameMkLst>
        </pc:graphicFrameChg>
      </pc:sldChg>
      <pc:sldChg chg="addSp delSp modSp add mod modTransition modNotesTx">
        <pc:chgData name="杜 兴兴" userId="cbe8dcc01076f3d9" providerId="LiveId" clId="{902D3140-61A3-495E-961A-0E2B4226B94E}" dt="2020-06-07T08:20:27.272" v="6171" actId="20577"/>
        <pc:sldMkLst>
          <pc:docMk/>
          <pc:sldMk cId="1282234296" sldId="421"/>
        </pc:sldMkLst>
        <pc:spChg chg="mod">
          <ac:chgData name="杜 兴兴" userId="cbe8dcc01076f3d9" providerId="LiveId" clId="{902D3140-61A3-495E-961A-0E2B4226B94E}" dt="2020-06-05T08:37:59.174" v="2048"/>
          <ac:spMkLst>
            <pc:docMk/>
            <pc:sldMk cId="1282234296" sldId="421"/>
            <ac:spMk id="6" creationId="{3B88A50B-51BB-4A2B-A4BB-A6EB18587437}"/>
          </ac:spMkLst>
        </pc:spChg>
        <pc:spChg chg="del mod">
          <ac:chgData name="杜 兴兴" userId="cbe8dcc01076f3d9" providerId="LiveId" clId="{902D3140-61A3-495E-961A-0E2B4226B94E}" dt="2020-06-05T08:37:59.873" v="2050"/>
          <ac:spMkLst>
            <pc:docMk/>
            <pc:sldMk cId="1282234296" sldId="421"/>
            <ac:spMk id="7" creationId="{A69D67A6-4CA3-44EE-8518-60A37F170E6A}"/>
          </ac:spMkLst>
        </pc:spChg>
        <pc:grpChg chg="add mod">
          <ac:chgData name="杜 兴兴" userId="cbe8dcc01076f3d9" providerId="LiveId" clId="{902D3140-61A3-495E-961A-0E2B4226B94E}" dt="2020-06-05T08:38:03.461" v="2051" actId="1076"/>
          <ac:grpSpMkLst>
            <pc:docMk/>
            <pc:sldMk cId="1282234296" sldId="421"/>
            <ac:grpSpMk id="5" creationId="{AE4C8561-9C64-4059-BA6E-0819CDEC182F}"/>
          </ac:grpSpMkLst>
        </pc:grpChg>
        <pc:graphicFrameChg chg="mod modGraphic">
          <ac:chgData name="杜 兴兴" userId="cbe8dcc01076f3d9" providerId="LiveId" clId="{902D3140-61A3-495E-961A-0E2B4226B94E}" dt="2020-06-05T07:35:01.062" v="1205" actId="255"/>
          <ac:graphicFrameMkLst>
            <pc:docMk/>
            <pc:sldMk cId="1282234296" sldId="421"/>
            <ac:graphicFrameMk id="10" creationId="{FD35833E-2051-49C8-AFE9-14FBD2049F6D}"/>
          </ac:graphicFrameMkLst>
        </pc:graphicFrameChg>
        <pc:cxnChg chg="mod">
          <ac:chgData name="杜 兴兴" userId="cbe8dcc01076f3d9" providerId="LiveId" clId="{902D3140-61A3-495E-961A-0E2B4226B94E}" dt="2020-06-05T08:38:09.701" v="2053" actId="14100"/>
          <ac:cxnSpMkLst>
            <pc:docMk/>
            <pc:sldMk cId="1282234296" sldId="421"/>
            <ac:cxnSpMk id="8" creationId="{572A7587-8D26-4704-8AB4-80D78F41B3AE}"/>
          </ac:cxnSpMkLst>
        </pc:cxnChg>
      </pc:sldChg>
      <pc:sldChg chg="addSp delSp modSp add mod modTransition modNotesTx">
        <pc:chgData name="杜 兴兴" userId="cbe8dcc01076f3d9" providerId="LiveId" clId="{902D3140-61A3-495E-961A-0E2B4226B94E}" dt="2020-06-07T08:20:56.593" v="6248" actId="20577"/>
        <pc:sldMkLst>
          <pc:docMk/>
          <pc:sldMk cId="4253614654" sldId="422"/>
        </pc:sldMkLst>
        <pc:spChg chg="mod">
          <ac:chgData name="杜 兴兴" userId="cbe8dcc01076f3d9" providerId="LiveId" clId="{902D3140-61A3-495E-961A-0E2B4226B94E}" dt="2020-06-05T08:39:28.645" v="2069" actId="2711"/>
          <ac:spMkLst>
            <pc:docMk/>
            <pc:sldMk cId="4253614654" sldId="422"/>
            <ac:spMk id="6" creationId="{9187E0F6-2543-4755-BE2A-69573AC3C0ED}"/>
          </ac:spMkLst>
        </pc:spChg>
        <pc:spChg chg="del mod">
          <ac:chgData name="杜 兴兴" userId="cbe8dcc01076f3d9" providerId="LiveId" clId="{902D3140-61A3-495E-961A-0E2B4226B94E}" dt="2020-06-05T08:38:27.292" v="2061"/>
          <ac:spMkLst>
            <pc:docMk/>
            <pc:sldMk cId="4253614654" sldId="422"/>
            <ac:spMk id="7" creationId="{A69D67A6-4CA3-44EE-8518-60A37F170E6A}"/>
          </ac:spMkLst>
        </pc:spChg>
        <pc:grpChg chg="add mod">
          <ac:chgData name="杜 兴兴" userId="cbe8dcc01076f3d9" providerId="LiveId" clId="{902D3140-61A3-495E-961A-0E2B4226B94E}" dt="2020-06-05T08:38:21.222" v="2057" actId="1076"/>
          <ac:grpSpMkLst>
            <pc:docMk/>
            <pc:sldMk cId="4253614654" sldId="422"/>
            <ac:grpSpMk id="5" creationId="{D428DA1A-E5F6-44FA-9BBB-C1E9412FFC2F}"/>
          </ac:grpSpMkLst>
        </pc:grpChg>
        <pc:graphicFrameChg chg="mod modGraphic">
          <ac:chgData name="杜 兴兴" userId="cbe8dcc01076f3d9" providerId="LiveId" clId="{902D3140-61A3-495E-961A-0E2B4226B94E}" dt="2020-06-05T07:32:14.502" v="1178" actId="1076"/>
          <ac:graphicFrameMkLst>
            <pc:docMk/>
            <pc:sldMk cId="4253614654" sldId="422"/>
            <ac:graphicFrameMk id="10" creationId="{FD35833E-2051-49C8-AFE9-14FBD2049F6D}"/>
          </ac:graphicFrameMkLst>
        </pc:graphicFrameChg>
        <pc:cxnChg chg="mod">
          <ac:chgData name="杜 兴兴" userId="cbe8dcc01076f3d9" providerId="LiveId" clId="{902D3140-61A3-495E-961A-0E2B4226B94E}" dt="2020-06-05T08:38:26.962" v="2059" actId="14100"/>
          <ac:cxnSpMkLst>
            <pc:docMk/>
            <pc:sldMk cId="4253614654" sldId="422"/>
            <ac:cxnSpMk id="8" creationId="{641D385E-9164-4E0F-805D-69A7EBA8A4E7}"/>
          </ac:cxnSpMkLst>
        </pc:cxnChg>
      </pc:sldChg>
      <pc:sldChg chg="modSp add del mod">
        <pc:chgData name="杜 兴兴" userId="cbe8dcc01076f3d9" providerId="LiveId" clId="{902D3140-61A3-495E-961A-0E2B4226B94E}" dt="2020-06-05T07:33:33.232" v="1186"/>
        <pc:sldMkLst>
          <pc:docMk/>
          <pc:sldMk cId="1780879514" sldId="423"/>
        </pc:sldMkLst>
        <pc:graphicFrameChg chg="mod modGraphic">
          <ac:chgData name="杜 兴兴" userId="cbe8dcc01076f3d9" providerId="LiveId" clId="{902D3140-61A3-495E-961A-0E2B4226B94E}" dt="2020-06-05T07:33:29.611" v="1185" actId="2711"/>
          <ac:graphicFrameMkLst>
            <pc:docMk/>
            <pc:sldMk cId="1780879514" sldId="423"/>
            <ac:graphicFrameMk id="10" creationId="{FD35833E-2051-49C8-AFE9-14FBD2049F6D}"/>
          </ac:graphicFrameMkLst>
        </pc:graphicFrameChg>
      </pc:sldChg>
      <pc:sldChg chg="addSp delSp modSp add mod ord modTransition">
        <pc:chgData name="杜 兴兴" userId="cbe8dcc01076f3d9" providerId="LiveId" clId="{902D3140-61A3-495E-961A-0E2B4226B94E}" dt="2020-06-07T07:31:01.675" v="3711"/>
        <pc:sldMkLst>
          <pc:docMk/>
          <pc:sldMk cId="3013334778" sldId="423"/>
        </pc:sldMkLst>
        <pc:spChg chg="mod">
          <ac:chgData name="杜 兴兴" userId="cbe8dcc01076f3d9" providerId="LiveId" clId="{902D3140-61A3-495E-961A-0E2B4226B94E}" dt="2020-06-05T08:39:11.609" v="2066" actId="2711"/>
          <ac:spMkLst>
            <pc:docMk/>
            <pc:sldMk cId="3013334778" sldId="423"/>
            <ac:spMk id="7" creationId="{F6732D72-2D7E-47A6-9D6C-CEF7ED9C2C43}"/>
          </ac:spMkLst>
        </pc:spChg>
        <pc:spChg chg="del mod">
          <ac:chgData name="杜 兴兴" userId="cbe8dcc01076f3d9" providerId="LiveId" clId="{902D3140-61A3-495E-961A-0E2B4226B94E}" dt="2020-06-05T08:36:47.300" v="2024"/>
          <ac:spMkLst>
            <pc:docMk/>
            <pc:sldMk cId="3013334778" sldId="423"/>
            <ac:spMk id="9" creationId="{DCB00D87-B356-4403-AAB8-C89F1731D877}"/>
          </ac:spMkLst>
        </pc:spChg>
        <pc:grpChg chg="add mod">
          <ac:chgData name="杜 兴兴" userId="cbe8dcc01076f3d9" providerId="LiveId" clId="{902D3140-61A3-495E-961A-0E2B4226B94E}" dt="2020-06-05T08:36:41.803" v="2020" actId="1076"/>
          <ac:grpSpMkLst>
            <pc:docMk/>
            <pc:sldMk cId="3013334778" sldId="423"/>
            <ac:grpSpMk id="6" creationId="{0BB3FB61-C0AE-42C2-9454-8E088AE15245}"/>
          </ac:grpSpMkLst>
        </pc:grpChg>
        <pc:graphicFrameChg chg="mod modGraphic">
          <ac:chgData name="杜 兴兴" userId="cbe8dcc01076f3d9" providerId="LiveId" clId="{902D3140-61A3-495E-961A-0E2B4226B94E}" dt="2020-06-05T07:40:56.022" v="1367" actId="403"/>
          <ac:graphicFrameMkLst>
            <pc:docMk/>
            <pc:sldMk cId="3013334778" sldId="423"/>
            <ac:graphicFrameMk id="5" creationId="{332E6699-4B8E-452C-AE44-8520B8D117AB}"/>
          </ac:graphicFrameMkLst>
        </pc:graphicFrameChg>
        <pc:cxnChg chg="mod">
          <ac:chgData name="杜 兴兴" userId="cbe8dcc01076f3d9" providerId="LiveId" clId="{902D3140-61A3-495E-961A-0E2B4226B94E}" dt="2020-06-05T08:36:46.900" v="2022" actId="14100"/>
          <ac:cxnSpMkLst>
            <pc:docMk/>
            <pc:sldMk cId="3013334778" sldId="423"/>
            <ac:cxnSpMk id="8" creationId="{4D728F70-983A-4939-8616-F7A75FD91164}"/>
          </ac:cxnSpMkLst>
        </pc:cxnChg>
      </pc:sldChg>
      <pc:sldChg chg="addSp delSp modSp add mod modTransition modNotesTx">
        <pc:chgData name="杜 兴兴" userId="cbe8dcc01076f3d9" providerId="LiveId" clId="{902D3140-61A3-495E-961A-0E2B4226B94E}" dt="2020-06-07T08:23:58.152" v="6481" actId="20577"/>
        <pc:sldMkLst>
          <pc:docMk/>
          <pc:sldMk cId="1675157020" sldId="424"/>
        </pc:sldMkLst>
        <pc:spChg chg="mod">
          <ac:chgData name="杜 兴兴" userId="cbe8dcc01076f3d9" providerId="LiveId" clId="{902D3140-61A3-495E-961A-0E2B4226B94E}" dt="2020-06-05T08:39:04.319" v="2065" actId="2711"/>
          <ac:spMkLst>
            <pc:docMk/>
            <pc:sldMk cId="1675157020" sldId="424"/>
            <ac:spMk id="7" creationId="{AB49A6FD-1097-4A23-92FE-85E62E609666}"/>
          </ac:spMkLst>
        </pc:spChg>
        <pc:spChg chg="del mod">
          <ac:chgData name="杜 兴兴" userId="cbe8dcc01076f3d9" providerId="LiveId" clId="{902D3140-61A3-495E-961A-0E2B4226B94E}" dt="2020-06-05T08:36:08.624" v="2014"/>
          <ac:spMkLst>
            <pc:docMk/>
            <pc:sldMk cId="1675157020" sldId="424"/>
            <ac:spMk id="9" creationId="{DCB00D87-B356-4403-AAB8-C89F1731D877}"/>
          </ac:spMkLst>
        </pc:spChg>
        <pc:grpChg chg="add mod">
          <ac:chgData name="杜 兴兴" userId="cbe8dcc01076f3d9" providerId="LiveId" clId="{902D3140-61A3-495E-961A-0E2B4226B94E}" dt="2020-06-05T08:36:12.183" v="2015" actId="1076"/>
          <ac:grpSpMkLst>
            <pc:docMk/>
            <pc:sldMk cId="1675157020" sldId="424"/>
            <ac:grpSpMk id="6" creationId="{0B67BF0B-0689-43FF-8B91-5B7A9CA9C5F1}"/>
          </ac:grpSpMkLst>
        </pc:grpChg>
        <pc:graphicFrameChg chg="mod modGraphic">
          <ac:chgData name="杜 兴兴" userId="cbe8dcc01076f3d9" providerId="LiveId" clId="{902D3140-61A3-495E-961A-0E2B4226B94E}" dt="2020-06-05T07:43:37.743" v="1373" actId="403"/>
          <ac:graphicFrameMkLst>
            <pc:docMk/>
            <pc:sldMk cId="1675157020" sldId="424"/>
            <ac:graphicFrameMk id="5" creationId="{332E6699-4B8E-452C-AE44-8520B8D117AB}"/>
          </ac:graphicFrameMkLst>
        </pc:graphicFrameChg>
        <pc:cxnChg chg="mod">
          <ac:chgData name="杜 兴兴" userId="cbe8dcc01076f3d9" providerId="LiveId" clId="{902D3140-61A3-495E-961A-0E2B4226B94E}" dt="2020-06-05T08:36:14.962" v="2016" actId="14100"/>
          <ac:cxnSpMkLst>
            <pc:docMk/>
            <pc:sldMk cId="1675157020" sldId="424"/>
            <ac:cxnSpMk id="8" creationId="{C5BA0B28-F036-4B61-9C56-E6323041E071}"/>
          </ac:cxnSpMkLst>
        </pc:cxnChg>
      </pc:sldChg>
      <pc:sldChg chg="addSp delSp modSp add mod modTransition modNotesTx">
        <pc:chgData name="杜 兴兴" userId="cbe8dcc01076f3d9" providerId="LiveId" clId="{902D3140-61A3-495E-961A-0E2B4226B94E}" dt="2020-06-07T08:24:07.896" v="6490" actId="20577"/>
        <pc:sldMkLst>
          <pc:docMk/>
          <pc:sldMk cId="1958974012" sldId="425"/>
        </pc:sldMkLst>
        <pc:spChg chg="mod">
          <ac:chgData name="杜 兴兴" userId="cbe8dcc01076f3d9" providerId="LiveId" clId="{902D3140-61A3-495E-961A-0E2B4226B94E}" dt="2020-06-05T08:38:58.454" v="2064" actId="2711"/>
          <ac:spMkLst>
            <pc:docMk/>
            <pc:sldMk cId="1958974012" sldId="425"/>
            <ac:spMk id="7" creationId="{17637659-136D-47E0-BBEF-E161D01BFE15}"/>
          </ac:spMkLst>
        </pc:spChg>
        <pc:spChg chg="del mod">
          <ac:chgData name="杜 兴兴" userId="cbe8dcc01076f3d9" providerId="LiveId" clId="{902D3140-61A3-495E-961A-0E2B4226B94E}" dt="2020-06-05T08:35:58.270" v="2009"/>
          <ac:spMkLst>
            <pc:docMk/>
            <pc:sldMk cId="1958974012" sldId="425"/>
            <ac:spMk id="9" creationId="{DCB00D87-B356-4403-AAB8-C89F1731D877}"/>
          </ac:spMkLst>
        </pc:spChg>
        <pc:grpChg chg="add mod">
          <ac:chgData name="杜 兴兴" userId="cbe8dcc01076f3d9" providerId="LiveId" clId="{902D3140-61A3-495E-961A-0E2B4226B94E}" dt="2020-06-05T08:35:54.602" v="2006" actId="1076"/>
          <ac:grpSpMkLst>
            <pc:docMk/>
            <pc:sldMk cId="1958974012" sldId="425"/>
            <ac:grpSpMk id="6" creationId="{CE2BEFB2-ADF7-46B2-9139-A3DE5A374C15}"/>
          </ac:grpSpMkLst>
        </pc:grpChg>
        <pc:graphicFrameChg chg="mod modGraphic">
          <ac:chgData name="杜 兴兴" userId="cbe8dcc01076f3d9" providerId="LiveId" clId="{902D3140-61A3-495E-961A-0E2B4226B94E}" dt="2020-06-05T07:44:40.817" v="1377" actId="255"/>
          <ac:graphicFrameMkLst>
            <pc:docMk/>
            <pc:sldMk cId="1958974012" sldId="425"/>
            <ac:graphicFrameMk id="5" creationId="{332E6699-4B8E-452C-AE44-8520B8D117AB}"/>
          </ac:graphicFrameMkLst>
        </pc:graphicFrameChg>
        <pc:cxnChg chg="mod">
          <ac:chgData name="杜 兴兴" userId="cbe8dcc01076f3d9" providerId="LiveId" clId="{902D3140-61A3-495E-961A-0E2B4226B94E}" dt="2020-06-05T08:35:57.680" v="2007" actId="14100"/>
          <ac:cxnSpMkLst>
            <pc:docMk/>
            <pc:sldMk cId="1958974012" sldId="425"/>
            <ac:cxnSpMk id="8" creationId="{71F0D10E-69DF-49F4-AB88-8DE46079FC7E}"/>
          </ac:cxnSpMkLst>
        </pc:cxnChg>
      </pc:sldChg>
      <pc:sldChg chg="addSp delSp modSp add mod modTransition modNotesTx">
        <pc:chgData name="杜 兴兴" userId="cbe8dcc01076f3d9" providerId="LiveId" clId="{902D3140-61A3-495E-961A-0E2B4226B94E}" dt="2020-06-07T08:25:08.862" v="6585" actId="20577"/>
        <pc:sldMkLst>
          <pc:docMk/>
          <pc:sldMk cId="2197850987" sldId="426"/>
        </pc:sldMkLst>
        <pc:spChg chg="add del mod">
          <ac:chgData name="杜 兴兴" userId="cbe8dcc01076f3d9" providerId="LiveId" clId="{902D3140-61A3-495E-961A-0E2B4226B94E}" dt="2020-06-05T08:35:17.837" v="1995"/>
          <ac:spMkLst>
            <pc:docMk/>
            <pc:sldMk cId="2197850987" sldId="426"/>
            <ac:spMk id="3" creationId="{391570E2-EED0-448A-9397-92042C367C9A}"/>
          </ac:spMkLst>
        </pc:spChg>
        <pc:spChg chg="mod">
          <ac:chgData name="杜 兴兴" userId="cbe8dcc01076f3d9" providerId="LiveId" clId="{902D3140-61A3-495E-961A-0E2B4226B94E}" dt="2020-06-05T08:38:50.834" v="2063" actId="2711"/>
          <ac:spMkLst>
            <pc:docMk/>
            <pc:sldMk cId="2197850987" sldId="426"/>
            <ac:spMk id="7" creationId="{575E839D-1D98-498E-9639-F85FC1DB8264}"/>
          </ac:spMkLst>
        </pc:spChg>
        <pc:spChg chg="del mod">
          <ac:chgData name="杜 兴兴" userId="cbe8dcc01076f3d9" providerId="LiveId" clId="{902D3140-61A3-495E-961A-0E2B4226B94E}" dt="2020-06-05T08:35:34.573" v="2001"/>
          <ac:spMkLst>
            <pc:docMk/>
            <pc:sldMk cId="2197850987" sldId="426"/>
            <ac:spMk id="9" creationId="{DCB00D87-B356-4403-AAB8-C89F1731D877}"/>
          </ac:spMkLst>
        </pc:spChg>
        <pc:grpChg chg="add mod">
          <ac:chgData name="杜 兴兴" userId="cbe8dcc01076f3d9" providerId="LiveId" clId="{902D3140-61A3-495E-961A-0E2B4226B94E}" dt="2020-06-05T08:35:26.714" v="1997" actId="1076"/>
          <ac:grpSpMkLst>
            <pc:docMk/>
            <pc:sldMk cId="2197850987" sldId="426"/>
            <ac:grpSpMk id="6" creationId="{102ACBB5-B4C4-4A11-9180-1BDF1678BE16}"/>
          </ac:grpSpMkLst>
        </pc:grpChg>
        <pc:graphicFrameChg chg="mod modGraphic">
          <ac:chgData name="杜 兴兴" userId="cbe8dcc01076f3d9" providerId="LiveId" clId="{902D3140-61A3-495E-961A-0E2B4226B94E}" dt="2020-06-05T07:46:39.222" v="1387" actId="404"/>
          <ac:graphicFrameMkLst>
            <pc:docMk/>
            <pc:sldMk cId="2197850987" sldId="426"/>
            <ac:graphicFrameMk id="5" creationId="{332E6699-4B8E-452C-AE44-8520B8D117AB}"/>
          </ac:graphicFrameMkLst>
        </pc:graphicFrameChg>
        <pc:cxnChg chg="mod">
          <ac:chgData name="杜 兴兴" userId="cbe8dcc01076f3d9" providerId="LiveId" clId="{902D3140-61A3-495E-961A-0E2B4226B94E}" dt="2020-06-05T08:35:34.143" v="1999" actId="14100"/>
          <ac:cxnSpMkLst>
            <pc:docMk/>
            <pc:sldMk cId="2197850987" sldId="426"/>
            <ac:cxnSpMk id="8" creationId="{08ED5908-BBA0-4961-B618-B0234F5AEB2F}"/>
          </ac:cxnSpMkLst>
        </pc:cxnChg>
      </pc:sldChg>
      <pc:sldChg chg="modSp add mod modTransition modNotesTx">
        <pc:chgData name="杜 兴兴" userId="cbe8dcc01076f3d9" providerId="LiveId" clId="{902D3140-61A3-495E-961A-0E2B4226B94E}" dt="2020-06-07T07:42:04.120" v="4007" actId="20577"/>
        <pc:sldMkLst>
          <pc:docMk/>
          <pc:sldMk cId="2762656472" sldId="427"/>
        </pc:sldMkLst>
        <pc:spChg chg="mod">
          <ac:chgData name="杜 兴兴" userId="cbe8dcc01076f3d9" providerId="LiveId" clId="{902D3140-61A3-495E-961A-0E2B4226B94E}" dt="2020-06-05T08:21:45.602" v="1836" actId="20577"/>
          <ac:spMkLst>
            <pc:docMk/>
            <pc:sldMk cId="2762656472" sldId="427"/>
            <ac:spMk id="6" creationId="{C2005339-57CC-470D-8298-1659A3C25513}"/>
          </ac:spMkLst>
        </pc:spChg>
        <pc:spChg chg="mod">
          <ac:chgData name="杜 兴兴" userId="cbe8dcc01076f3d9" providerId="LiveId" clId="{902D3140-61A3-495E-961A-0E2B4226B94E}" dt="2020-06-05T08:21:29.843" v="1824"/>
          <ac:spMkLst>
            <pc:docMk/>
            <pc:sldMk cId="2762656472" sldId="427"/>
            <ac:spMk id="15" creationId="{98243E61-C99E-4729-B967-CBBEF3AEAA6C}"/>
          </ac:spMkLst>
        </pc:spChg>
        <pc:spChg chg="mod">
          <ac:chgData name="杜 兴兴" userId="cbe8dcc01076f3d9" providerId="LiveId" clId="{902D3140-61A3-495E-961A-0E2B4226B94E}" dt="2020-06-05T08:21:00.386" v="1815" actId="20577"/>
          <ac:spMkLst>
            <pc:docMk/>
            <pc:sldMk cId="2762656472" sldId="427"/>
            <ac:spMk id="17" creationId="{282D7571-C94C-4844-8650-606E117D996E}"/>
          </ac:spMkLst>
        </pc:spChg>
      </pc:sldChg>
      <pc:sldChg chg="modSp add mod modTransition modNotesTx">
        <pc:chgData name="杜 兴兴" userId="cbe8dcc01076f3d9" providerId="LiveId" clId="{902D3140-61A3-495E-961A-0E2B4226B94E}" dt="2020-06-07T07:48:12.449" v="4192" actId="20577"/>
        <pc:sldMkLst>
          <pc:docMk/>
          <pc:sldMk cId="3374737518" sldId="428"/>
        </pc:sldMkLst>
        <pc:spChg chg="mod">
          <ac:chgData name="杜 兴兴" userId="cbe8dcc01076f3d9" providerId="LiveId" clId="{902D3140-61A3-495E-961A-0E2B4226B94E}" dt="2020-06-05T08:22:13.331" v="1854"/>
          <ac:spMkLst>
            <pc:docMk/>
            <pc:sldMk cId="3374737518" sldId="428"/>
            <ac:spMk id="6" creationId="{C2005339-57CC-470D-8298-1659A3C25513}"/>
          </ac:spMkLst>
        </pc:spChg>
        <pc:spChg chg="mod">
          <ac:chgData name="杜 兴兴" userId="cbe8dcc01076f3d9" providerId="LiveId" clId="{902D3140-61A3-495E-961A-0E2B4226B94E}" dt="2020-06-05T08:22:18.829" v="1871"/>
          <ac:spMkLst>
            <pc:docMk/>
            <pc:sldMk cId="3374737518" sldId="428"/>
            <ac:spMk id="15" creationId="{98243E61-C99E-4729-B967-CBBEF3AEAA6C}"/>
          </ac:spMkLst>
        </pc:spChg>
        <pc:spChg chg="mod">
          <ac:chgData name="杜 兴兴" userId="cbe8dcc01076f3d9" providerId="LiveId" clId="{902D3140-61A3-495E-961A-0E2B4226B94E}" dt="2020-06-05T08:22:27.086" v="1874" actId="20577"/>
          <ac:spMkLst>
            <pc:docMk/>
            <pc:sldMk cId="3374737518" sldId="428"/>
            <ac:spMk id="17" creationId="{282D7571-C94C-4844-8650-606E117D996E}"/>
          </ac:spMkLst>
        </pc:spChg>
      </pc:sldChg>
      <pc:sldMasterChg chg="addSp delSp modSp mod modSldLayout">
        <pc:chgData name="杜 兴兴" userId="cbe8dcc01076f3d9" providerId="LiveId" clId="{902D3140-61A3-495E-961A-0E2B4226B94E}" dt="2020-06-05T06:39:27.578" v="870" actId="2711"/>
        <pc:sldMasterMkLst>
          <pc:docMk/>
          <pc:sldMasterMk cId="2172346920" sldId="2147483648"/>
        </pc:sldMasterMkLst>
        <pc:spChg chg="mod">
          <ac:chgData name="杜 兴兴" userId="cbe8dcc01076f3d9" providerId="LiveId" clId="{902D3140-61A3-495E-961A-0E2B4226B94E}" dt="2020-06-05T06:39:22.978" v="869" actId="2711"/>
          <ac:spMkLst>
            <pc:docMk/>
            <pc:sldMasterMk cId="2172346920" sldId="2147483648"/>
            <ac:spMk id="2" creationId="{91877B7B-B003-4B37-A2E0-DA4A07725ED1}"/>
          </ac:spMkLst>
        </pc:spChg>
        <pc:spChg chg="mod">
          <ac:chgData name="杜 兴兴" userId="cbe8dcc01076f3d9" providerId="LiveId" clId="{902D3140-61A3-495E-961A-0E2B4226B94E}" dt="2020-06-05T06:39:27.578" v="870" actId="2711"/>
          <ac:spMkLst>
            <pc:docMk/>
            <pc:sldMasterMk cId="2172346920" sldId="2147483648"/>
            <ac:spMk id="3" creationId="{5778D51D-0AE6-4D6E-944B-9B37C5DC5830}"/>
          </ac:spMkLst>
        </pc:spChg>
        <pc:spChg chg="add mod">
          <ac:chgData name="杜 兴兴" userId="cbe8dcc01076f3d9" providerId="LiveId" clId="{902D3140-61A3-495E-961A-0E2B4226B94E}" dt="2020-06-05T03:07:14.891" v="480"/>
          <ac:spMkLst>
            <pc:docMk/>
            <pc:sldMasterMk cId="2172346920" sldId="2147483648"/>
            <ac:spMk id="57" creationId="{C4F20EAF-551B-4943-958E-89E21B32DB99}"/>
          </ac:spMkLst>
        </pc:spChg>
        <pc:spChg chg="add mod">
          <ac:chgData name="杜 兴兴" userId="cbe8dcc01076f3d9" providerId="LiveId" clId="{902D3140-61A3-495E-961A-0E2B4226B94E}" dt="2020-06-05T03:08:45.898" v="491"/>
          <ac:spMkLst>
            <pc:docMk/>
            <pc:sldMasterMk cId="2172346920" sldId="2147483648"/>
            <ac:spMk id="65" creationId="{F4CDC7D2-B810-40D4-804A-9F2F49D765DB}"/>
          </ac:spMkLst>
        </pc:spChg>
        <pc:grpChg chg="del">
          <ac:chgData name="杜 兴兴" userId="cbe8dcc01076f3d9" providerId="LiveId" clId="{902D3140-61A3-495E-961A-0E2B4226B94E}" dt="2020-06-05T03:08:45.558" v="490" actId="478"/>
          <ac:grpSpMkLst>
            <pc:docMk/>
            <pc:sldMasterMk cId="2172346920" sldId="2147483648"/>
            <ac:grpSpMk id="8" creationId="{EA74F715-3C6E-4E26-B2F7-1146E3395FFC}"/>
          </ac:grpSpMkLst>
        </pc:grpChg>
        <pc:grpChg chg="del">
          <ac:chgData name="杜 兴兴" userId="cbe8dcc01076f3d9" providerId="LiveId" clId="{902D3140-61A3-495E-961A-0E2B4226B94E}" dt="2020-06-05T03:07:14.382" v="479" actId="478"/>
          <ac:grpSpMkLst>
            <pc:docMk/>
            <pc:sldMasterMk cId="2172346920" sldId="2147483648"/>
            <ac:grpSpMk id="58" creationId="{85555F69-BC37-4792-A8A7-716B2335725E}"/>
          </ac:grpSpMkLst>
        </pc:grpChg>
        <pc:sldLayoutChg chg="modSp">
          <pc:chgData name="杜 兴兴" userId="cbe8dcc01076f3d9" providerId="LiveId" clId="{902D3140-61A3-495E-961A-0E2B4226B94E}" dt="2020-06-05T06:39:17.138" v="868" actId="113"/>
          <pc:sldLayoutMkLst>
            <pc:docMk/>
            <pc:sldMasterMk cId="2172346920" sldId="2147483648"/>
            <pc:sldLayoutMk cId="279752848" sldId="2147483655"/>
          </pc:sldLayoutMkLst>
          <pc:spChg chg="mod">
            <ac:chgData name="杜 兴兴" userId="cbe8dcc01076f3d9" providerId="LiveId" clId="{902D3140-61A3-495E-961A-0E2B4226B94E}" dt="2020-06-05T06:39:17.138" v="868" actId="113"/>
            <ac:spMkLst>
              <pc:docMk/>
              <pc:sldMasterMk cId="2172346920" sldId="2147483648"/>
              <pc:sldLayoutMk cId="279752848" sldId="2147483655"/>
              <ac:spMk id="6" creationId="{B35F80BC-A223-40DF-B68A-0EE9372D5003}"/>
            </ac:spMkLst>
          </pc:spChg>
        </pc:sldLayoutChg>
      </pc:sldMasterChg>
      <pc:sldMasterChg chg="addSp delSp modSp mod modSldLayout">
        <pc:chgData name="杜 兴兴" userId="cbe8dcc01076f3d9" providerId="LiveId" clId="{902D3140-61A3-495E-961A-0E2B4226B94E}" dt="2020-06-05T06:39:05.519" v="866" actId="2711"/>
        <pc:sldMasterMkLst>
          <pc:docMk/>
          <pc:sldMasterMk cId="1751147043" sldId="2147483658"/>
        </pc:sldMasterMkLst>
        <pc:spChg chg="add del">
          <ac:chgData name="杜 兴兴" userId="cbe8dcc01076f3d9" providerId="LiveId" clId="{902D3140-61A3-495E-961A-0E2B4226B94E}" dt="2020-06-05T03:08:52.304" v="495" actId="478"/>
          <ac:spMkLst>
            <pc:docMk/>
            <pc:sldMasterMk cId="1751147043" sldId="2147483658"/>
            <ac:spMk id="13" creationId="{CB5DE6C8-25F7-4180-9187-87EC13FF05BF}"/>
          </ac:spMkLst>
        </pc:spChg>
        <pc:spChg chg="mod">
          <ac:chgData name="杜 兴兴" userId="cbe8dcc01076f3d9" providerId="LiveId" clId="{902D3140-61A3-495E-961A-0E2B4226B94E}" dt="2020-06-05T06:39:01.539" v="865" actId="113"/>
          <ac:spMkLst>
            <pc:docMk/>
            <pc:sldMasterMk cId="1751147043" sldId="2147483658"/>
            <ac:spMk id="14" creationId="{3C2AB82C-0276-4D0A-BBB6-971C00148135}"/>
          </ac:spMkLst>
        </pc:spChg>
        <pc:spChg chg="mod">
          <ac:chgData name="杜 兴兴" userId="cbe8dcc01076f3d9" providerId="LiveId" clId="{902D3140-61A3-495E-961A-0E2B4226B94E}" dt="2020-06-05T06:39:05.519" v="866" actId="2711"/>
          <ac:spMkLst>
            <pc:docMk/>
            <pc:sldMasterMk cId="1751147043" sldId="2147483658"/>
            <ac:spMk id="15" creationId="{1C7DECC1-3725-4011-95CF-707F15F7E02D}"/>
          </ac:spMkLst>
        </pc:spChg>
        <pc:spChg chg="add mod">
          <ac:chgData name="杜 兴兴" userId="cbe8dcc01076f3d9" providerId="LiveId" clId="{902D3140-61A3-495E-961A-0E2B4226B94E}" dt="2020-06-05T03:07:25.114" v="482"/>
          <ac:spMkLst>
            <pc:docMk/>
            <pc:sldMasterMk cId="1751147043" sldId="2147483658"/>
            <ac:spMk id="61" creationId="{F0E0590B-E309-453D-911E-A9005A0E8538}"/>
          </ac:spMkLst>
        </pc:spChg>
        <pc:spChg chg="add del mod">
          <ac:chgData name="杜 兴兴" userId="cbe8dcc01076f3d9" providerId="LiveId" clId="{902D3140-61A3-495E-961A-0E2B4226B94E}" dt="2020-06-05T03:08:51.734" v="494"/>
          <ac:spMkLst>
            <pc:docMk/>
            <pc:sldMasterMk cId="1751147043" sldId="2147483658"/>
            <ac:spMk id="62" creationId="{7D682CF7-7B74-4B2C-8EE4-D734983B0C51}"/>
          </ac:spMkLst>
        </pc:spChg>
        <pc:spChg chg="add mod">
          <ac:chgData name="杜 兴兴" userId="cbe8dcc01076f3d9" providerId="LiveId" clId="{902D3140-61A3-495E-961A-0E2B4226B94E}" dt="2020-06-05T03:08:55.132" v="497"/>
          <ac:spMkLst>
            <pc:docMk/>
            <pc:sldMasterMk cId="1751147043" sldId="2147483658"/>
            <ac:spMk id="63" creationId="{C706DFA1-9346-4341-ADE0-C6CCB57358EE}"/>
          </ac:spMkLst>
        </pc:spChg>
        <pc:grpChg chg="del">
          <ac:chgData name="杜 兴兴" userId="cbe8dcc01076f3d9" providerId="LiveId" clId="{902D3140-61A3-495E-961A-0E2B4226B94E}" dt="2020-06-05T03:08:54.523" v="496" actId="478"/>
          <ac:grpSpMkLst>
            <pc:docMk/>
            <pc:sldMasterMk cId="1751147043" sldId="2147483658"/>
            <ac:grpSpMk id="19" creationId="{21FFCACA-870E-451B-9E1D-2CEC49BC612C}"/>
          </ac:grpSpMkLst>
        </pc:grpChg>
        <pc:grpChg chg="del">
          <ac:chgData name="杜 兴兴" userId="cbe8dcc01076f3d9" providerId="LiveId" clId="{902D3140-61A3-495E-961A-0E2B4226B94E}" dt="2020-06-05T03:07:24.425" v="481" actId="478"/>
          <ac:grpSpMkLst>
            <pc:docMk/>
            <pc:sldMasterMk cId="1751147043" sldId="2147483658"/>
            <ac:grpSpMk id="67" creationId="{8C225DBC-FA83-45B8-A122-673A656A28D1}"/>
          </ac:grpSpMkLst>
        </pc:grpChg>
        <pc:sldLayoutChg chg="addSp delSp modSp">
          <pc:chgData name="杜 兴兴" userId="cbe8dcc01076f3d9" providerId="LiveId" clId="{902D3140-61A3-495E-961A-0E2B4226B94E}" dt="2020-06-05T06:38:51.319" v="863" actId="113"/>
          <pc:sldLayoutMkLst>
            <pc:docMk/>
            <pc:sldMasterMk cId="1751147043" sldId="2147483658"/>
            <pc:sldLayoutMk cId="2080207812" sldId="2147483663"/>
          </pc:sldLayoutMkLst>
          <pc:spChg chg="mod">
            <ac:chgData name="杜 兴兴" userId="cbe8dcc01076f3d9" providerId="LiveId" clId="{902D3140-61A3-495E-961A-0E2B4226B94E}" dt="2020-06-05T06:38:51.319" v="863" actId="113"/>
            <ac:spMkLst>
              <pc:docMk/>
              <pc:sldMasterMk cId="1751147043" sldId="2147483658"/>
              <pc:sldLayoutMk cId="2080207812" sldId="2147483663"/>
              <ac:spMk id="12" creationId="{8F537AC9-F4CF-4E6D-9D12-3789E4BCB4C6}"/>
            </ac:spMkLst>
          </pc:spChg>
          <pc:spChg chg="add mod">
            <ac:chgData name="杜 兴兴" userId="cbe8dcc01076f3d9" providerId="LiveId" clId="{902D3140-61A3-495E-961A-0E2B4226B94E}" dt="2020-06-05T03:08:40.391" v="489"/>
            <ac:spMkLst>
              <pc:docMk/>
              <pc:sldMasterMk cId="1751147043" sldId="2147483658"/>
              <pc:sldLayoutMk cId="2080207812" sldId="2147483663"/>
              <ac:spMk id="58" creationId="{58BC6B90-4FB9-426B-9AA8-ED2BEAE02F32}"/>
            </ac:spMkLst>
          </pc:spChg>
          <pc:grpChg chg="del">
            <ac:chgData name="杜 兴兴" userId="cbe8dcc01076f3d9" providerId="LiveId" clId="{902D3140-61A3-495E-961A-0E2B4226B94E}" dt="2020-06-05T03:08:39.871" v="488" actId="478"/>
            <ac:grpSpMkLst>
              <pc:docMk/>
              <pc:sldMasterMk cId="1751147043" sldId="2147483658"/>
              <pc:sldLayoutMk cId="2080207812" sldId="2147483663"/>
              <ac:grpSpMk id="13" creationId="{32107533-2A5F-4F5E-8D64-FE40847CBA7B}"/>
            </ac:grpSpMkLst>
          </pc:grpChg>
        </pc:sldLayoutChg>
      </pc:sldMasterChg>
      <pc:sldMasterChg chg="addSp delSp modSp mod modSldLayout">
        <pc:chgData name="杜 兴兴" userId="cbe8dcc01076f3d9" providerId="LiveId" clId="{902D3140-61A3-495E-961A-0E2B4226B94E}" dt="2020-06-05T06:38:42.528" v="861" actId="2711"/>
        <pc:sldMasterMkLst>
          <pc:docMk/>
          <pc:sldMasterMk cId="429531672" sldId="2147483664"/>
        </pc:sldMasterMkLst>
        <pc:spChg chg="del">
          <ac:chgData name="杜 兴兴" userId="cbe8dcc01076f3d9" providerId="LiveId" clId="{902D3140-61A3-495E-961A-0E2B4226B94E}" dt="2020-06-05T03:08:27.201" v="485" actId="478"/>
          <ac:spMkLst>
            <pc:docMk/>
            <pc:sldMasterMk cId="429531672" sldId="2147483664"/>
            <ac:spMk id="7" creationId="{A92E9BDF-27AE-42DE-9D6F-6981D54FC05D}"/>
          </ac:spMkLst>
        </pc:spChg>
        <pc:spChg chg="mod">
          <ac:chgData name="杜 兴兴" userId="cbe8dcc01076f3d9" providerId="LiveId" clId="{902D3140-61A3-495E-961A-0E2B4226B94E}" dt="2020-06-05T06:38:38.088" v="860" actId="113"/>
          <ac:spMkLst>
            <pc:docMk/>
            <pc:sldMasterMk cId="429531672" sldId="2147483664"/>
            <ac:spMk id="8" creationId="{8B6217D5-3A9A-43D1-BDC8-1ECAD1204424}"/>
          </ac:spMkLst>
        </pc:spChg>
        <pc:spChg chg="mod">
          <ac:chgData name="杜 兴兴" userId="cbe8dcc01076f3d9" providerId="LiveId" clId="{902D3140-61A3-495E-961A-0E2B4226B94E}" dt="2020-06-05T06:38:42.528" v="861" actId="2711"/>
          <ac:spMkLst>
            <pc:docMk/>
            <pc:sldMasterMk cId="429531672" sldId="2147483664"/>
            <ac:spMk id="9" creationId="{CEF0071C-60E9-4791-B157-CA6E0B1C8842}"/>
          </ac:spMkLst>
        </pc:spChg>
        <pc:spChg chg="add mod">
          <ac:chgData name="杜 兴兴" userId="cbe8dcc01076f3d9" providerId="LiveId" clId="{902D3140-61A3-495E-961A-0E2B4226B94E}" dt="2020-06-05T03:07:35.085" v="484"/>
          <ac:spMkLst>
            <pc:docMk/>
            <pc:sldMasterMk cId="429531672" sldId="2147483664"/>
            <ac:spMk id="57" creationId="{64077A18-C251-4633-BDC2-A828294F3734}"/>
          </ac:spMkLst>
        </pc:spChg>
        <pc:spChg chg="add del mod">
          <ac:chgData name="杜 兴兴" userId="cbe8dcc01076f3d9" providerId="LiveId" clId="{902D3140-61A3-495E-961A-0E2B4226B94E}" dt="2020-06-05T03:08:28.837" v="487"/>
          <ac:spMkLst>
            <pc:docMk/>
            <pc:sldMasterMk cId="429531672" sldId="2147483664"/>
            <ac:spMk id="58" creationId="{E885DCE0-3647-45B5-86FA-D12E3E326779}"/>
          </ac:spMkLst>
        </pc:spChg>
        <pc:grpChg chg="del">
          <ac:chgData name="杜 兴兴" userId="cbe8dcc01076f3d9" providerId="LiveId" clId="{902D3140-61A3-495E-961A-0E2B4226B94E}" dt="2020-06-05T03:07:34.356" v="483" actId="478"/>
          <ac:grpSpMkLst>
            <pc:docMk/>
            <pc:sldMasterMk cId="429531672" sldId="2147483664"/>
            <ac:grpSpMk id="60" creationId="{49F25C38-CB8E-47FE-B4DB-D281166C73F3}"/>
          </ac:grpSpMkLst>
        </pc:grpChg>
        <pc:sldLayoutChg chg="modSp">
          <pc:chgData name="杜 兴兴" userId="cbe8dcc01076f3d9" providerId="LiveId" clId="{902D3140-61A3-495E-961A-0E2B4226B94E}" dt="2020-06-05T06:37:52.878" v="856" actId="113"/>
          <pc:sldLayoutMkLst>
            <pc:docMk/>
            <pc:sldMasterMk cId="429531672" sldId="2147483664"/>
            <pc:sldLayoutMk cId="2811790910" sldId="2147483668"/>
          </pc:sldLayoutMkLst>
          <pc:spChg chg="mod">
            <ac:chgData name="杜 兴兴" userId="cbe8dcc01076f3d9" providerId="LiveId" clId="{902D3140-61A3-495E-961A-0E2B4226B94E}" dt="2020-06-05T06:37:52.878" v="856" actId="113"/>
            <ac:spMkLst>
              <pc:docMk/>
              <pc:sldMasterMk cId="429531672" sldId="2147483664"/>
              <pc:sldLayoutMk cId="2811790910" sldId="2147483668"/>
              <ac:spMk id="2" creationId="{3C32C7C6-6EF9-4A00-A774-6DD9DB60FC92}"/>
            </ac:spMkLst>
          </pc:spChg>
        </pc:sldLayoutChg>
      </pc:sldMasterChg>
      <pc:sldMasterChg chg="addSp delSp modSp mod modSldLayout">
        <pc:chgData name="杜 兴兴" userId="cbe8dcc01076f3d9" providerId="LiveId" clId="{902D3140-61A3-495E-961A-0E2B4226B94E}" dt="2020-06-05T06:38:12.878" v="858" actId="255"/>
        <pc:sldMasterMkLst>
          <pc:docMk/>
          <pc:sldMasterMk cId="2013146765" sldId="2147483669"/>
        </pc:sldMasterMkLst>
        <pc:spChg chg="add mod">
          <ac:chgData name="杜 兴兴" userId="cbe8dcc01076f3d9" providerId="LiveId" clId="{902D3140-61A3-495E-961A-0E2B4226B94E}" dt="2020-06-05T03:02:56.841" v="379" actId="1076"/>
          <ac:spMkLst>
            <pc:docMk/>
            <pc:sldMasterMk cId="2013146765" sldId="2147483669"/>
            <ac:spMk id="2" creationId="{DD2D12D9-0C08-4C6E-B198-50BB9D2E1F37}"/>
          </ac:spMkLst>
        </pc:spChg>
        <pc:spChg chg="add del">
          <ac:chgData name="杜 兴兴" userId="cbe8dcc01076f3d9" providerId="LiveId" clId="{902D3140-61A3-495E-961A-0E2B4226B94E}" dt="2020-06-05T03:01:50.843" v="331" actId="478"/>
          <ac:spMkLst>
            <pc:docMk/>
            <pc:sldMasterMk cId="2013146765" sldId="2147483669"/>
            <ac:spMk id="7" creationId="{4C56156F-7F69-44C7-806C-21ABD5214470}"/>
          </ac:spMkLst>
        </pc:spChg>
        <pc:spChg chg="mod">
          <ac:chgData name="杜 兴兴" userId="cbe8dcc01076f3d9" providerId="LiveId" clId="{902D3140-61A3-495E-961A-0E2B4226B94E}" dt="2020-06-05T06:37:32.308" v="854" actId="113"/>
          <ac:spMkLst>
            <pc:docMk/>
            <pc:sldMasterMk cId="2013146765" sldId="2147483669"/>
            <ac:spMk id="8" creationId="{D3F65DA1-625D-4C95-B80F-80EE1DF799D7}"/>
          </ac:spMkLst>
        </pc:spChg>
        <pc:spChg chg="mod">
          <ac:chgData name="杜 兴兴" userId="cbe8dcc01076f3d9" providerId="LiveId" clId="{902D3140-61A3-495E-961A-0E2B4226B94E}" dt="2020-06-05T06:38:12.878" v="858" actId="255"/>
          <ac:spMkLst>
            <pc:docMk/>
            <pc:sldMasterMk cId="2013146765" sldId="2147483669"/>
            <ac:spMk id="9" creationId="{EF0545F1-5EED-4522-82DE-E8C1C3CB175B}"/>
          </ac:spMkLst>
        </pc:spChg>
        <pc:spChg chg="mod">
          <ac:chgData name="杜 兴兴" userId="cbe8dcc01076f3d9" providerId="LiveId" clId="{902D3140-61A3-495E-961A-0E2B4226B94E}" dt="2020-06-05T03:01:59.229" v="333" actId="478"/>
          <ac:spMkLst>
            <pc:docMk/>
            <pc:sldMasterMk cId="2013146765" sldId="2147483669"/>
            <ac:spMk id="16" creationId="{BF935C0F-6C6F-436C-8253-D213330B02F7}"/>
          </ac:spMkLst>
        </pc:spChg>
        <pc:spChg chg="mod">
          <ac:chgData name="杜 兴兴" userId="cbe8dcc01076f3d9" providerId="LiveId" clId="{902D3140-61A3-495E-961A-0E2B4226B94E}" dt="2020-06-05T03:01:59.229" v="333" actId="478"/>
          <ac:spMkLst>
            <pc:docMk/>
            <pc:sldMasterMk cId="2013146765" sldId="2147483669"/>
            <ac:spMk id="17" creationId="{417F1E7A-F5C4-4DE4-A1AD-D64218D38928}"/>
          </ac:spMkLst>
        </pc:spChg>
        <pc:spChg chg="mod">
          <ac:chgData name="杜 兴兴" userId="cbe8dcc01076f3d9" providerId="LiveId" clId="{902D3140-61A3-495E-961A-0E2B4226B94E}" dt="2020-06-05T03:01:59.229" v="333" actId="478"/>
          <ac:spMkLst>
            <pc:docMk/>
            <pc:sldMasterMk cId="2013146765" sldId="2147483669"/>
            <ac:spMk id="18" creationId="{536F0488-F0BF-4565-95B6-4D20A8345E58}"/>
          </ac:spMkLst>
        </pc:spChg>
        <pc:spChg chg="mod">
          <ac:chgData name="杜 兴兴" userId="cbe8dcc01076f3d9" providerId="LiveId" clId="{902D3140-61A3-495E-961A-0E2B4226B94E}" dt="2020-06-05T03:01:59.229" v="333" actId="478"/>
          <ac:spMkLst>
            <pc:docMk/>
            <pc:sldMasterMk cId="2013146765" sldId="2147483669"/>
            <ac:spMk id="19" creationId="{1649A991-2DEB-4E6D-A86F-4E636EC457BE}"/>
          </ac:spMkLst>
        </pc:spChg>
        <pc:spChg chg="mod">
          <ac:chgData name="杜 兴兴" userId="cbe8dcc01076f3d9" providerId="LiveId" clId="{902D3140-61A3-495E-961A-0E2B4226B94E}" dt="2020-06-05T03:01:59.229" v="333" actId="478"/>
          <ac:spMkLst>
            <pc:docMk/>
            <pc:sldMasterMk cId="2013146765" sldId="2147483669"/>
            <ac:spMk id="20" creationId="{F10D86D4-B09C-4351-A3B4-A3FBE0B2D53A}"/>
          </ac:spMkLst>
        </pc:spChg>
        <pc:spChg chg="mod">
          <ac:chgData name="杜 兴兴" userId="cbe8dcc01076f3d9" providerId="LiveId" clId="{902D3140-61A3-495E-961A-0E2B4226B94E}" dt="2020-06-05T03:01:59.229" v="333" actId="478"/>
          <ac:spMkLst>
            <pc:docMk/>
            <pc:sldMasterMk cId="2013146765" sldId="2147483669"/>
            <ac:spMk id="21" creationId="{5D703CE4-9A9E-4D87-A36B-45455E9D485A}"/>
          </ac:spMkLst>
        </pc:spChg>
        <pc:spChg chg="mod">
          <ac:chgData name="杜 兴兴" userId="cbe8dcc01076f3d9" providerId="LiveId" clId="{902D3140-61A3-495E-961A-0E2B4226B94E}" dt="2020-06-05T03:01:59.229" v="333" actId="478"/>
          <ac:spMkLst>
            <pc:docMk/>
            <pc:sldMasterMk cId="2013146765" sldId="2147483669"/>
            <ac:spMk id="22" creationId="{132F37A3-14B6-44DC-8D2D-2A77C767088F}"/>
          </ac:spMkLst>
        </pc:spChg>
        <pc:spChg chg="del">
          <ac:chgData name="杜 兴兴" userId="cbe8dcc01076f3d9" providerId="LiveId" clId="{902D3140-61A3-495E-961A-0E2B4226B94E}" dt="2020-06-05T03:01:44.517" v="328" actId="478"/>
          <ac:spMkLst>
            <pc:docMk/>
            <pc:sldMasterMk cId="2013146765" sldId="2147483669"/>
            <ac:spMk id="23" creationId="{84B81685-DEDC-4984-BD78-58D26759B266}"/>
          </ac:spMkLst>
        </pc:spChg>
        <pc:spChg chg="del mod">
          <ac:chgData name="杜 兴兴" userId="cbe8dcc01076f3d9" providerId="LiveId" clId="{902D3140-61A3-495E-961A-0E2B4226B94E}" dt="2020-06-05T03:01:45.736" v="329" actId="478"/>
          <ac:spMkLst>
            <pc:docMk/>
            <pc:sldMasterMk cId="2013146765" sldId="2147483669"/>
            <ac:spMk id="24" creationId="{E9D4F133-C099-4055-AC81-BA1FCBFB1A2E}"/>
          </ac:spMkLst>
        </pc:spChg>
        <pc:spChg chg="mod">
          <ac:chgData name="杜 兴兴" userId="cbe8dcc01076f3d9" providerId="LiveId" clId="{902D3140-61A3-495E-961A-0E2B4226B94E}" dt="2020-06-05T03:01:59.229" v="333" actId="478"/>
          <ac:spMkLst>
            <pc:docMk/>
            <pc:sldMasterMk cId="2013146765" sldId="2147483669"/>
            <ac:spMk id="25" creationId="{569D3C96-A4B7-4BC6-8E27-BC6D42BEB1C0}"/>
          </ac:spMkLst>
        </pc:spChg>
        <pc:spChg chg="mod">
          <ac:chgData name="杜 兴兴" userId="cbe8dcc01076f3d9" providerId="LiveId" clId="{902D3140-61A3-495E-961A-0E2B4226B94E}" dt="2020-06-05T03:01:59.229" v="333" actId="478"/>
          <ac:spMkLst>
            <pc:docMk/>
            <pc:sldMasterMk cId="2013146765" sldId="2147483669"/>
            <ac:spMk id="26" creationId="{801B34FD-9079-44EA-A8D5-7E55494E3CC3}"/>
          </ac:spMkLst>
        </pc:spChg>
        <pc:spChg chg="mod">
          <ac:chgData name="杜 兴兴" userId="cbe8dcc01076f3d9" providerId="LiveId" clId="{902D3140-61A3-495E-961A-0E2B4226B94E}" dt="2020-06-05T03:01:59.229" v="333" actId="478"/>
          <ac:spMkLst>
            <pc:docMk/>
            <pc:sldMasterMk cId="2013146765" sldId="2147483669"/>
            <ac:spMk id="27" creationId="{ACB8853A-6E65-409E-9AC5-BF3FCBCA60E5}"/>
          </ac:spMkLst>
        </pc:spChg>
        <pc:spChg chg="mod">
          <ac:chgData name="杜 兴兴" userId="cbe8dcc01076f3d9" providerId="LiveId" clId="{902D3140-61A3-495E-961A-0E2B4226B94E}" dt="2020-06-05T03:01:59.229" v="333" actId="478"/>
          <ac:spMkLst>
            <pc:docMk/>
            <pc:sldMasterMk cId="2013146765" sldId="2147483669"/>
            <ac:spMk id="28" creationId="{62F84B5A-78F0-4E56-A3C3-6482D3000CA5}"/>
          </ac:spMkLst>
        </pc:spChg>
        <pc:spChg chg="mod">
          <ac:chgData name="杜 兴兴" userId="cbe8dcc01076f3d9" providerId="LiveId" clId="{902D3140-61A3-495E-961A-0E2B4226B94E}" dt="2020-06-05T03:01:59.229" v="333" actId="478"/>
          <ac:spMkLst>
            <pc:docMk/>
            <pc:sldMasterMk cId="2013146765" sldId="2147483669"/>
            <ac:spMk id="29" creationId="{D27D9D92-7669-48E4-AE32-78918E68B2EE}"/>
          </ac:spMkLst>
        </pc:spChg>
        <pc:spChg chg="mod">
          <ac:chgData name="杜 兴兴" userId="cbe8dcc01076f3d9" providerId="LiveId" clId="{902D3140-61A3-495E-961A-0E2B4226B94E}" dt="2020-06-05T03:01:59.229" v="333" actId="478"/>
          <ac:spMkLst>
            <pc:docMk/>
            <pc:sldMasterMk cId="2013146765" sldId="2147483669"/>
            <ac:spMk id="30" creationId="{AC6C5846-089D-4C69-A4EF-03F9D7989690}"/>
          </ac:spMkLst>
        </pc:spChg>
        <pc:spChg chg="mod">
          <ac:chgData name="杜 兴兴" userId="cbe8dcc01076f3d9" providerId="LiveId" clId="{902D3140-61A3-495E-961A-0E2B4226B94E}" dt="2020-06-05T03:01:59.229" v="333" actId="478"/>
          <ac:spMkLst>
            <pc:docMk/>
            <pc:sldMasterMk cId="2013146765" sldId="2147483669"/>
            <ac:spMk id="31" creationId="{32E8E407-E091-4FA2-85A7-B3AB11EE94AB}"/>
          </ac:spMkLst>
        </pc:spChg>
        <pc:spChg chg="mod">
          <ac:chgData name="杜 兴兴" userId="cbe8dcc01076f3d9" providerId="LiveId" clId="{902D3140-61A3-495E-961A-0E2B4226B94E}" dt="2020-06-05T03:01:59.229" v="333" actId="478"/>
          <ac:spMkLst>
            <pc:docMk/>
            <pc:sldMasterMk cId="2013146765" sldId="2147483669"/>
            <ac:spMk id="32" creationId="{265B5463-4479-4119-91A1-ACF92BAE75A7}"/>
          </ac:spMkLst>
        </pc:spChg>
        <pc:spChg chg="mod">
          <ac:chgData name="杜 兴兴" userId="cbe8dcc01076f3d9" providerId="LiveId" clId="{902D3140-61A3-495E-961A-0E2B4226B94E}" dt="2020-06-05T03:01:59.229" v="333" actId="478"/>
          <ac:spMkLst>
            <pc:docMk/>
            <pc:sldMasterMk cId="2013146765" sldId="2147483669"/>
            <ac:spMk id="33" creationId="{65E49DF3-883C-4BEF-86FA-C4144E924E61}"/>
          </ac:spMkLst>
        </pc:spChg>
        <pc:spChg chg="mod">
          <ac:chgData name="杜 兴兴" userId="cbe8dcc01076f3d9" providerId="LiveId" clId="{902D3140-61A3-495E-961A-0E2B4226B94E}" dt="2020-06-05T03:01:59.229" v="333" actId="478"/>
          <ac:spMkLst>
            <pc:docMk/>
            <pc:sldMasterMk cId="2013146765" sldId="2147483669"/>
            <ac:spMk id="34" creationId="{B73D511C-1B00-4249-A222-F71406A6833A}"/>
          </ac:spMkLst>
        </pc:spChg>
        <pc:spChg chg="mod">
          <ac:chgData name="杜 兴兴" userId="cbe8dcc01076f3d9" providerId="LiveId" clId="{902D3140-61A3-495E-961A-0E2B4226B94E}" dt="2020-06-05T03:01:59.229" v="333" actId="478"/>
          <ac:spMkLst>
            <pc:docMk/>
            <pc:sldMasterMk cId="2013146765" sldId="2147483669"/>
            <ac:spMk id="35" creationId="{C7B54DD0-691C-4984-A97E-9CB0AB5705A7}"/>
          </ac:spMkLst>
        </pc:spChg>
        <pc:spChg chg="mod">
          <ac:chgData name="杜 兴兴" userId="cbe8dcc01076f3d9" providerId="LiveId" clId="{902D3140-61A3-495E-961A-0E2B4226B94E}" dt="2020-06-05T03:01:59.229" v="333" actId="478"/>
          <ac:spMkLst>
            <pc:docMk/>
            <pc:sldMasterMk cId="2013146765" sldId="2147483669"/>
            <ac:spMk id="36" creationId="{E4E37838-63A2-4EB9-BADA-867FC6CFAF5B}"/>
          </ac:spMkLst>
        </pc:spChg>
        <pc:spChg chg="mod">
          <ac:chgData name="杜 兴兴" userId="cbe8dcc01076f3d9" providerId="LiveId" clId="{902D3140-61A3-495E-961A-0E2B4226B94E}" dt="2020-06-05T03:01:59.229" v="333" actId="478"/>
          <ac:spMkLst>
            <pc:docMk/>
            <pc:sldMasterMk cId="2013146765" sldId="2147483669"/>
            <ac:spMk id="37" creationId="{26E6CCD5-C272-43CD-A596-C4F59F535E1C}"/>
          </ac:spMkLst>
        </pc:spChg>
        <pc:spChg chg="mod">
          <ac:chgData name="杜 兴兴" userId="cbe8dcc01076f3d9" providerId="LiveId" clId="{902D3140-61A3-495E-961A-0E2B4226B94E}" dt="2020-06-05T03:01:59.229" v="333" actId="478"/>
          <ac:spMkLst>
            <pc:docMk/>
            <pc:sldMasterMk cId="2013146765" sldId="2147483669"/>
            <ac:spMk id="38" creationId="{F1B73705-236F-4B31-BEE5-E940B1E43397}"/>
          </ac:spMkLst>
        </pc:spChg>
        <pc:spChg chg="mod">
          <ac:chgData name="杜 兴兴" userId="cbe8dcc01076f3d9" providerId="LiveId" clId="{902D3140-61A3-495E-961A-0E2B4226B94E}" dt="2020-06-05T03:01:59.229" v="333" actId="478"/>
          <ac:spMkLst>
            <pc:docMk/>
            <pc:sldMasterMk cId="2013146765" sldId="2147483669"/>
            <ac:spMk id="39" creationId="{4906ED84-2D7D-41E2-BAF1-ABD20F7A85EB}"/>
          </ac:spMkLst>
        </pc:spChg>
        <pc:spChg chg="mod">
          <ac:chgData name="杜 兴兴" userId="cbe8dcc01076f3d9" providerId="LiveId" clId="{902D3140-61A3-495E-961A-0E2B4226B94E}" dt="2020-06-05T03:01:59.229" v="333" actId="478"/>
          <ac:spMkLst>
            <pc:docMk/>
            <pc:sldMasterMk cId="2013146765" sldId="2147483669"/>
            <ac:spMk id="40" creationId="{8A6D7878-A86F-4355-9911-7782DEE06816}"/>
          </ac:spMkLst>
        </pc:spChg>
        <pc:spChg chg="mod">
          <ac:chgData name="杜 兴兴" userId="cbe8dcc01076f3d9" providerId="LiveId" clId="{902D3140-61A3-495E-961A-0E2B4226B94E}" dt="2020-06-05T03:01:59.229" v="333" actId="478"/>
          <ac:spMkLst>
            <pc:docMk/>
            <pc:sldMasterMk cId="2013146765" sldId="2147483669"/>
            <ac:spMk id="41" creationId="{45D868C5-5F36-4628-83BB-965314E74064}"/>
          </ac:spMkLst>
        </pc:spChg>
        <pc:spChg chg="mod">
          <ac:chgData name="杜 兴兴" userId="cbe8dcc01076f3d9" providerId="LiveId" clId="{902D3140-61A3-495E-961A-0E2B4226B94E}" dt="2020-06-05T03:01:59.229" v="333" actId="478"/>
          <ac:spMkLst>
            <pc:docMk/>
            <pc:sldMasterMk cId="2013146765" sldId="2147483669"/>
            <ac:spMk id="42" creationId="{7A9A5A5C-EFA9-4B0E-9139-D7B7FE6917D2}"/>
          </ac:spMkLst>
        </pc:spChg>
        <pc:spChg chg="mod">
          <ac:chgData name="杜 兴兴" userId="cbe8dcc01076f3d9" providerId="LiveId" clId="{902D3140-61A3-495E-961A-0E2B4226B94E}" dt="2020-06-05T03:01:59.229" v="333" actId="478"/>
          <ac:spMkLst>
            <pc:docMk/>
            <pc:sldMasterMk cId="2013146765" sldId="2147483669"/>
            <ac:spMk id="43" creationId="{615280C4-ECC9-428E-AB62-3830C53F6454}"/>
          </ac:spMkLst>
        </pc:spChg>
        <pc:spChg chg="del mod">
          <ac:chgData name="杜 兴兴" userId="cbe8dcc01076f3d9" providerId="LiveId" clId="{902D3140-61A3-495E-961A-0E2B4226B94E}" dt="2020-06-05T03:01:59.229" v="333" actId="478"/>
          <ac:spMkLst>
            <pc:docMk/>
            <pc:sldMasterMk cId="2013146765" sldId="2147483669"/>
            <ac:spMk id="44" creationId="{83894838-66F7-4573-9FAD-D429BA9A86AE}"/>
          </ac:spMkLst>
        </pc:spChg>
        <pc:spChg chg="del mod">
          <ac:chgData name="杜 兴兴" userId="cbe8dcc01076f3d9" providerId="LiveId" clId="{902D3140-61A3-495E-961A-0E2B4226B94E}" dt="2020-06-05T03:01:58.259" v="332" actId="478"/>
          <ac:spMkLst>
            <pc:docMk/>
            <pc:sldMasterMk cId="2013146765" sldId="2147483669"/>
            <ac:spMk id="45" creationId="{ED264A04-9729-49AA-BCE8-1D2803C17D08}"/>
          </ac:spMkLst>
        </pc:spChg>
        <pc:spChg chg="mod">
          <ac:chgData name="杜 兴兴" userId="cbe8dcc01076f3d9" providerId="LiveId" clId="{902D3140-61A3-495E-961A-0E2B4226B94E}" dt="2020-06-05T03:01:59.229" v="333" actId="478"/>
          <ac:spMkLst>
            <pc:docMk/>
            <pc:sldMasterMk cId="2013146765" sldId="2147483669"/>
            <ac:spMk id="48" creationId="{B4F9A6AD-BA80-41EA-AACE-76A64427A325}"/>
          </ac:spMkLst>
        </pc:spChg>
        <pc:spChg chg="mod">
          <ac:chgData name="杜 兴兴" userId="cbe8dcc01076f3d9" providerId="LiveId" clId="{902D3140-61A3-495E-961A-0E2B4226B94E}" dt="2020-06-05T03:01:59.229" v="333" actId="478"/>
          <ac:spMkLst>
            <pc:docMk/>
            <pc:sldMasterMk cId="2013146765" sldId="2147483669"/>
            <ac:spMk id="49" creationId="{C6E0B596-5C7C-4742-AB8D-AA02A9CBBF22}"/>
          </ac:spMkLst>
        </pc:spChg>
        <pc:spChg chg="mod">
          <ac:chgData name="杜 兴兴" userId="cbe8dcc01076f3d9" providerId="LiveId" clId="{902D3140-61A3-495E-961A-0E2B4226B94E}" dt="2020-06-05T03:01:59.229" v="333" actId="478"/>
          <ac:spMkLst>
            <pc:docMk/>
            <pc:sldMasterMk cId="2013146765" sldId="2147483669"/>
            <ac:spMk id="50" creationId="{D31B6BAA-5FCC-4537-BD9B-FF26B8DAA1CB}"/>
          </ac:spMkLst>
        </pc:spChg>
        <pc:spChg chg="mod">
          <ac:chgData name="杜 兴兴" userId="cbe8dcc01076f3d9" providerId="LiveId" clId="{902D3140-61A3-495E-961A-0E2B4226B94E}" dt="2020-06-05T03:01:59.229" v="333" actId="478"/>
          <ac:spMkLst>
            <pc:docMk/>
            <pc:sldMasterMk cId="2013146765" sldId="2147483669"/>
            <ac:spMk id="51" creationId="{C1936483-5E66-46BD-958B-4E4B96BB98ED}"/>
          </ac:spMkLst>
        </pc:spChg>
        <pc:spChg chg="add mod">
          <ac:chgData name="杜 兴兴" userId="cbe8dcc01076f3d9" providerId="LiveId" clId="{902D3140-61A3-495E-961A-0E2B4226B94E}" dt="2020-06-05T03:06:50.427" v="478"/>
          <ac:spMkLst>
            <pc:docMk/>
            <pc:sldMasterMk cId="2013146765" sldId="2147483669"/>
            <ac:spMk id="60" creationId="{79F7F7BA-2E01-4799-9E09-F8A4718F1506}"/>
          </ac:spMkLst>
        </pc:spChg>
        <pc:grpChg chg="del">
          <ac:chgData name="杜 兴兴" userId="cbe8dcc01076f3d9" providerId="LiveId" clId="{902D3140-61A3-495E-961A-0E2B4226B94E}" dt="2020-06-05T03:06:49.688" v="477" actId="478"/>
          <ac:grpSpMkLst>
            <pc:docMk/>
            <pc:sldMasterMk cId="2013146765" sldId="2147483669"/>
            <ac:grpSpMk id="3" creationId="{94BAB3E6-3BED-4EC6-A287-EAD5E8C62996}"/>
          </ac:grpSpMkLst>
        </pc:grpChg>
        <pc:grpChg chg="del mod">
          <ac:chgData name="杜 兴兴" userId="cbe8dcc01076f3d9" providerId="LiveId" clId="{902D3140-61A3-495E-961A-0E2B4226B94E}" dt="2020-06-05T03:02:01.128" v="334" actId="478"/>
          <ac:grpSpMkLst>
            <pc:docMk/>
            <pc:sldMasterMk cId="2013146765" sldId="2147483669"/>
            <ac:grpSpMk id="13" creationId="{91E953AE-08D2-4C7E-AD0B-43B1B0036A98}"/>
          </ac:grpSpMkLst>
        </pc:grpChg>
        <pc:grpChg chg="mod">
          <ac:chgData name="杜 兴兴" userId="cbe8dcc01076f3d9" providerId="LiveId" clId="{902D3140-61A3-495E-961A-0E2B4226B94E}" dt="2020-06-05T03:01:59.229" v="333" actId="478"/>
          <ac:grpSpMkLst>
            <pc:docMk/>
            <pc:sldMasterMk cId="2013146765" sldId="2147483669"/>
            <ac:grpSpMk id="14" creationId="{D32E9CDD-6E24-4F0D-8B9F-D1CBE3BF390E}"/>
          </ac:grpSpMkLst>
        </pc:grpChg>
        <pc:grpChg chg="mod">
          <ac:chgData name="杜 兴兴" userId="cbe8dcc01076f3d9" providerId="LiveId" clId="{902D3140-61A3-495E-961A-0E2B4226B94E}" dt="2020-06-05T03:01:59.229" v="333" actId="478"/>
          <ac:grpSpMkLst>
            <pc:docMk/>
            <pc:sldMasterMk cId="2013146765" sldId="2147483669"/>
            <ac:grpSpMk id="15" creationId="{63BDF49A-E38B-43E6-A031-ECBFABCA0D37}"/>
          </ac:grpSpMkLst>
        </pc:grpChg>
        <pc:grpChg chg="mod">
          <ac:chgData name="杜 兴兴" userId="cbe8dcc01076f3d9" providerId="LiveId" clId="{902D3140-61A3-495E-961A-0E2B4226B94E}" dt="2020-06-05T03:01:59.229" v="333" actId="478"/>
          <ac:grpSpMkLst>
            <pc:docMk/>
            <pc:sldMasterMk cId="2013146765" sldId="2147483669"/>
            <ac:grpSpMk id="46" creationId="{CC7FE336-1E36-4F52-B5DF-3978B033E66B}"/>
          </ac:grpSpMkLst>
        </pc:grpChg>
        <pc:grpChg chg="mod">
          <ac:chgData name="杜 兴兴" userId="cbe8dcc01076f3d9" providerId="LiveId" clId="{902D3140-61A3-495E-961A-0E2B4226B94E}" dt="2020-06-05T03:01:59.229" v="333" actId="478"/>
          <ac:grpSpMkLst>
            <pc:docMk/>
            <pc:sldMasterMk cId="2013146765" sldId="2147483669"/>
            <ac:grpSpMk id="47" creationId="{29AA6D1A-E5FF-450E-8AAC-62A20377DD38}"/>
          </ac:grpSpMkLst>
        </pc:grpChg>
        <pc:sldLayoutChg chg="addSp delSp modSp mod">
          <pc:chgData name="杜 兴兴" userId="cbe8dcc01076f3d9" providerId="LiveId" clId="{902D3140-61A3-495E-961A-0E2B4226B94E}" dt="2020-06-05T03:10:39.026" v="513" actId="478"/>
          <pc:sldLayoutMkLst>
            <pc:docMk/>
            <pc:sldMasterMk cId="2013146765" sldId="2147483669"/>
            <pc:sldLayoutMk cId="3214204229" sldId="2147483670"/>
          </pc:sldLayoutMkLst>
          <pc:spChg chg="add del">
            <ac:chgData name="杜 兴兴" userId="cbe8dcc01076f3d9" providerId="LiveId" clId="{902D3140-61A3-495E-961A-0E2B4226B94E}" dt="2020-06-05T03:10:35.878" v="512" actId="478"/>
            <ac:spMkLst>
              <pc:docMk/>
              <pc:sldMasterMk cId="2013146765" sldId="2147483669"/>
              <pc:sldLayoutMk cId="3214204229" sldId="2147483670"/>
              <ac:spMk id="10" creationId="{D81B6420-4426-4FDC-BD09-E8102F976493}"/>
            </ac:spMkLst>
          </pc:spChg>
          <pc:spChg chg="add mod">
            <ac:chgData name="杜 兴兴" userId="cbe8dcc01076f3d9" providerId="LiveId" clId="{902D3140-61A3-495E-961A-0E2B4226B94E}" dt="2020-06-05T03:06:07.297" v="466" actId="1076"/>
            <ac:spMkLst>
              <pc:docMk/>
              <pc:sldMasterMk cId="2013146765" sldId="2147483669"/>
              <pc:sldLayoutMk cId="3214204229" sldId="2147483670"/>
              <ac:spMk id="12" creationId="{E03841A3-AE4E-4C04-895F-E60C8840E444}"/>
            </ac:spMkLst>
          </pc:spChg>
          <pc:spChg chg="mod">
            <ac:chgData name="杜 兴兴" userId="cbe8dcc01076f3d9" providerId="LiveId" clId="{902D3140-61A3-495E-961A-0E2B4226B94E}" dt="2020-06-05T03:10:30.880" v="510" actId="2711"/>
            <ac:spMkLst>
              <pc:docMk/>
              <pc:sldMasterMk cId="2013146765" sldId="2147483669"/>
              <pc:sldLayoutMk cId="3214204229" sldId="2147483670"/>
              <ac:spMk id="62" creationId="{D6EF794C-44A6-49B3-BA01-7439802EFFFC}"/>
            </ac:spMkLst>
          </pc:spChg>
          <pc:spChg chg="del">
            <ac:chgData name="杜 兴兴" userId="cbe8dcc01076f3d9" providerId="LiveId" clId="{902D3140-61A3-495E-961A-0E2B4226B94E}" dt="2020-06-05T03:10:39.026" v="513" actId="478"/>
            <ac:spMkLst>
              <pc:docMk/>
              <pc:sldMasterMk cId="2013146765" sldId="2147483669"/>
              <pc:sldLayoutMk cId="3214204229" sldId="2147483670"/>
              <ac:spMk id="68" creationId="{14B52427-83D7-42C2-995A-298C243ED6D8}"/>
            </ac:spMkLst>
          </pc:spChg>
          <pc:grpChg chg="del">
            <ac:chgData name="杜 兴兴" userId="cbe8dcc01076f3d9" providerId="LiveId" clId="{902D3140-61A3-495E-961A-0E2B4226B94E}" dt="2020-06-05T03:06:03.562" v="464" actId="478"/>
            <ac:grpSpMkLst>
              <pc:docMk/>
              <pc:sldMasterMk cId="2013146765" sldId="2147483669"/>
              <pc:sldLayoutMk cId="3214204229" sldId="2147483670"/>
              <ac:grpSpMk id="63" creationId="{EB630040-CAEB-463D-8661-054B42B572B1}"/>
            </ac:grpSpMkLst>
          </pc:grpChg>
        </pc:sldLayoutChg>
        <pc:sldLayoutChg chg="addSp delSp modSp mod">
          <pc:chgData name="杜 兴兴" userId="cbe8dcc01076f3d9" providerId="LiveId" clId="{902D3140-61A3-495E-961A-0E2B4226B94E}" dt="2020-06-05T03:05:49.293" v="463" actId="1076"/>
          <pc:sldLayoutMkLst>
            <pc:docMk/>
            <pc:sldMasterMk cId="2013146765" sldId="2147483669"/>
            <pc:sldLayoutMk cId="172466059" sldId="2147483671"/>
          </pc:sldLayoutMkLst>
          <pc:spChg chg="add mod">
            <ac:chgData name="杜 兴兴" userId="cbe8dcc01076f3d9" providerId="LiveId" clId="{902D3140-61A3-495E-961A-0E2B4226B94E}" dt="2020-06-05T03:05:49.293" v="463" actId="1076"/>
            <ac:spMkLst>
              <pc:docMk/>
              <pc:sldMasterMk cId="2013146765" sldId="2147483669"/>
              <pc:sldLayoutMk cId="172466059" sldId="2147483671"/>
              <ac:spMk id="2" creationId="{EDDA2835-5A03-4F20-BECB-D33DA55D76D3}"/>
            </ac:spMkLst>
          </pc:spChg>
          <pc:spChg chg="mod">
            <ac:chgData name="杜 兴兴" userId="cbe8dcc01076f3d9" providerId="LiveId" clId="{902D3140-61A3-495E-961A-0E2B4226B94E}" dt="2020-06-05T03:03:21.431" v="381" actId="2711"/>
            <ac:spMkLst>
              <pc:docMk/>
              <pc:sldMasterMk cId="2013146765" sldId="2147483669"/>
              <pc:sldLayoutMk cId="172466059" sldId="2147483671"/>
              <ac:spMk id="20" creationId="{F92A6472-93D3-4665-B7D4-6CED98243EC6}"/>
            </ac:spMkLst>
          </pc:spChg>
          <pc:spChg chg="del">
            <ac:chgData name="杜 兴兴" userId="cbe8dcc01076f3d9" providerId="LiveId" clId="{902D3140-61A3-495E-961A-0E2B4226B94E}" dt="2020-06-05T03:03:11.287" v="380" actId="478"/>
            <ac:spMkLst>
              <pc:docMk/>
              <pc:sldMasterMk cId="2013146765" sldId="2147483669"/>
              <pc:sldLayoutMk cId="172466059" sldId="2147483671"/>
              <ac:spMk id="21" creationId="{7F0504AD-323B-4D9A-A16F-AB42274F59AB}"/>
            </ac:spMkLst>
          </pc:spChg>
          <pc:grpChg chg="add del">
            <ac:chgData name="杜 兴兴" userId="cbe8dcc01076f3d9" providerId="LiveId" clId="{902D3140-61A3-495E-961A-0E2B4226B94E}" dt="2020-06-05T03:03:33.338" v="386" actId="478"/>
            <ac:grpSpMkLst>
              <pc:docMk/>
              <pc:sldMasterMk cId="2013146765" sldId="2147483669"/>
              <pc:sldLayoutMk cId="172466059" sldId="2147483671"/>
              <ac:grpSpMk id="22" creationId="{755AD6A9-49A8-465B-8E7D-05D1E06CD9A6}"/>
            </ac:grpSpMkLst>
          </pc:grpChg>
          <pc:picChg chg="add del mod topLvl">
            <ac:chgData name="杜 兴兴" userId="cbe8dcc01076f3d9" providerId="LiveId" clId="{902D3140-61A3-495E-961A-0E2B4226B94E}" dt="2020-06-05T03:03:33.338" v="386" actId="478"/>
            <ac:picMkLst>
              <pc:docMk/>
              <pc:sldMasterMk cId="2013146765" sldId="2147483669"/>
              <pc:sldLayoutMk cId="172466059" sldId="2147483671"/>
              <ac:picMk id="23" creationId="{68C484B7-4DD8-4F54-87AA-CCCEC88D0A93}"/>
            </ac:picMkLst>
          </pc:picChg>
          <pc:picChg chg="add del mod topLvl">
            <ac:chgData name="杜 兴兴" userId="cbe8dcc01076f3d9" providerId="LiveId" clId="{902D3140-61A3-495E-961A-0E2B4226B94E}" dt="2020-06-05T03:03:34.237" v="387" actId="478"/>
            <ac:picMkLst>
              <pc:docMk/>
              <pc:sldMasterMk cId="2013146765" sldId="2147483669"/>
              <pc:sldLayoutMk cId="172466059" sldId="2147483671"/>
              <ac:picMk id="24" creationId="{74973887-0638-4715-A823-D64C348A47A9}"/>
            </ac:picMkLst>
          </pc:picChg>
        </pc:sldLayoutChg>
        <pc:sldLayoutChg chg="addSp delSp modSp mod">
          <pc:chgData name="杜 兴兴" userId="cbe8dcc01076f3d9" providerId="LiveId" clId="{902D3140-61A3-495E-961A-0E2B4226B94E}" dt="2020-06-05T03:10:23.114" v="509" actId="2711"/>
          <pc:sldLayoutMkLst>
            <pc:docMk/>
            <pc:sldMasterMk cId="2013146765" sldId="2147483669"/>
            <pc:sldLayoutMk cId="2584868555" sldId="2147483672"/>
          </pc:sldLayoutMkLst>
          <pc:spChg chg="mod">
            <ac:chgData name="杜 兴兴" userId="cbe8dcc01076f3d9" providerId="LiveId" clId="{902D3140-61A3-495E-961A-0E2B4226B94E}" dt="2020-06-05T03:09:23.447" v="505" actId="1076"/>
            <ac:spMkLst>
              <pc:docMk/>
              <pc:sldMasterMk cId="2013146765" sldId="2147483669"/>
              <pc:sldLayoutMk cId="2584868555" sldId="2147483672"/>
              <ac:spMk id="19" creationId="{90AA5D3C-E36B-4FD1-8A3E-DA3CB13F5CA6}"/>
            </ac:spMkLst>
          </pc:spChg>
          <pc:spChg chg="add mod">
            <ac:chgData name="杜 兴兴" userId="cbe8dcc01076f3d9" providerId="LiveId" clId="{902D3140-61A3-495E-961A-0E2B4226B94E}" dt="2020-06-05T03:06:22.237" v="470" actId="1076"/>
            <ac:spMkLst>
              <pc:docMk/>
              <pc:sldMasterMk cId="2013146765" sldId="2147483669"/>
              <pc:sldLayoutMk cId="2584868555" sldId="2147483672"/>
              <ac:spMk id="59" creationId="{56636B78-F912-4FAE-BB93-F46F580E00CF}"/>
            </ac:spMkLst>
          </pc:spChg>
          <pc:spChg chg="add mod">
            <ac:chgData name="杜 兴兴" userId="cbe8dcc01076f3d9" providerId="LiveId" clId="{902D3140-61A3-495E-961A-0E2B4226B94E}" dt="2020-06-05T03:09:30.033" v="508" actId="1076"/>
            <ac:spMkLst>
              <pc:docMk/>
              <pc:sldMasterMk cId="2013146765" sldId="2147483669"/>
              <pc:sldLayoutMk cId="2584868555" sldId="2147483672"/>
              <ac:spMk id="60" creationId="{FC575E84-E9E8-46FB-9088-62E56D15A682}"/>
            </ac:spMkLst>
          </pc:spChg>
          <pc:spChg chg="mod">
            <ac:chgData name="杜 兴兴" userId="cbe8dcc01076f3d9" providerId="LiveId" clId="{902D3140-61A3-495E-961A-0E2B4226B94E}" dt="2020-06-05T03:10:23.114" v="509" actId="2711"/>
            <ac:spMkLst>
              <pc:docMk/>
              <pc:sldMasterMk cId="2013146765" sldId="2147483669"/>
              <pc:sldLayoutMk cId="2584868555" sldId="2147483672"/>
              <ac:spMk id="65" creationId="{A59E9C98-C28E-4AAC-B1E4-FF6C1DF3B8F6}"/>
            </ac:spMkLst>
          </pc:spChg>
          <pc:grpChg chg="del">
            <ac:chgData name="杜 兴兴" userId="cbe8dcc01076f3d9" providerId="LiveId" clId="{902D3140-61A3-495E-961A-0E2B4226B94E}" dt="2020-06-05T03:09:10.481" v="498" actId="478"/>
            <ac:grpSpMkLst>
              <pc:docMk/>
              <pc:sldMasterMk cId="2013146765" sldId="2147483669"/>
              <pc:sldLayoutMk cId="2584868555" sldId="2147483672"/>
              <ac:grpSpMk id="20" creationId="{E263E9C5-90E4-4596-8218-E816E08B50EC}"/>
            </ac:grpSpMkLst>
          </pc:grpChg>
          <pc:grpChg chg="del">
            <ac:chgData name="杜 兴兴" userId="cbe8dcc01076f3d9" providerId="LiveId" clId="{902D3140-61A3-495E-961A-0E2B4226B94E}" dt="2020-06-05T03:06:11.535" v="467" actId="478"/>
            <ac:grpSpMkLst>
              <pc:docMk/>
              <pc:sldMasterMk cId="2013146765" sldId="2147483669"/>
              <pc:sldLayoutMk cId="2584868555" sldId="2147483672"/>
              <ac:grpSpMk id="72" creationId="{82FB855F-7B87-48E6-AFA7-265C42F6AA0C}"/>
            </ac:grpSpMkLst>
          </pc:grpChg>
        </pc:sldLayoutChg>
        <pc:sldLayoutChg chg="addSp delSp modSp mod">
          <pc:chgData name="杜 兴兴" userId="cbe8dcc01076f3d9" providerId="LiveId" clId="{902D3140-61A3-495E-961A-0E2B4226B94E}" dt="2020-06-05T03:06:43.441" v="476" actId="478"/>
          <pc:sldLayoutMkLst>
            <pc:docMk/>
            <pc:sldMasterMk cId="2013146765" sldId="2147483669"/>
            <pc:sldLayoutMk cId="1290778682" sldId="2147483673"/>
          </pc:sldLayoutMkLst>
          <pc:spChg chg="mod">
            <ac:chgData name="杜 兴兴" userId="cbe8dcc01076f3d9" providerId="LiveId" clId="{902D3140-61A3-495E-961A-0E2B4226B94E}" dt="2020-06-05T02:59:05.595" v="327" actId="113"/>
            <ac:spMkLst>
              <pc:docMk/>
              <pc:sldMasterMk cId="2013146765" sldId="2147483669"/>
              <pc:sldLayoutMk cId="1290778682" sldId="2147483673"/>
              <ac:spMk id="2" creationId="{2F24CC6F-A21B-4D50-899A-6DB11459F7D3}"/>
            </ac:spMkLst>
          </pc:spChg>
          <pc:spChg chg="add del">
            <ac:chgData name="杜 兴兴" userId="cbe8dcc01076f3d9" providerId="LiveId" clId="{902D3140-61A3-495E-961A-0E2B4226B94E}" dt="2020-06-05T03:06:42.911" v="474" actId="478"/>
            <ac:spMkLst>
              <pc:docMk/>
              <pc:sldMasterMk cId="2013146765" sldId="2147483669"/>
              <pc:sldLayoutMk cId="1290778682" sldId="2147483673"/>
              <ac:spMk id="3" creationId="{3F091209-FAC0-407B-B25C-486A4E2E7D32}"/>
            </ac:spMkLst>
          </pc:spChg>
          <pc:spChg chg="add del">
            <ac:chgData name="杜 兴兴" userId="cbe8dcc01076f3d9" providerId="LiveId" clId="{902D3140-61A3-495E-961A-0E2B4226B94E}" dt="2020-06-05T03:06:43.441" v="476" actId="478"/>
            <ac:spMkLst>
              <pc:docMk/>
              <pc:sldMasterMk cId="2013146765" sldId="2147483669"/>
              <pc:sldLayoutMk cId="1290778682" sldId="2147483673"/>
              <ac:spMk id="4" creationId="{27C4100B-5F3A-4405-A755-842F55721CCD}"/>
            </ac:spMkLst>
          </pc:spChg>
          <pc:spChg chg="add del">
            <ac:chgData name="杜 兴兴" userId="cbe8dcc01076f3d9" providerId="LiveId" clId="{902D3140-61A3-495E-961A-0E2B4226B94E}" dt="2020-06-05T03:06:43.191" v="475" actId="478"/>
            <ac:spMkLst>
              <pc:docMk/>
              <pc:sldMasterMk cId="2013146765" sldId="2147483669"/>
              <pc:sldLayoutMk cId="1290778682" sldId="2147483673"/>
              <ac:spMk id="5" creationId="{E9752998-8B90-40C7-923D-7B7B7BC82493}"/>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3EE2AAF-B94F-4A61-A2F1-9212642150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38F67B6-AE64-4558-840D-9655617134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ECAED7-32F6-48FC-99C0-B1931D8F10A1}" type="datetimeFigureOut">
              <a:rPr lang="zh-CN" altLang="en-US" smtClean="0"/>
              <a:t>2020/6/8</a:t>
            </a:fld>
            <a:endParaRPr lang="zh-CN" altLang="en-US"/>
          </a:p>
        </p:txBody>
      </p:sp>
      <p:sp>
        <p:nvSpPr>
          <p:cNvPr id="4" name="页脚占位符 3">
            <a:extLst>
              <a:ext uri="{FF2B5EF4-FFF2-40B4-BE49-F238E27FC236}">
                <a16:creationId xmlns:a16="http://schemas.microsoft.com/office/drawing/2014/main" id="{187C262E-2652-4F43-BB62-082993755A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0B6F83C-CBA4-41A2-8F20-197C9AE736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31CCFD-53C3-4AD4-B48B-28DD0CE5F702}" type="slidenum">
              <a:rPr lang="zh-CN" altLang="en-US" smtClean="0"/>
              <a:t>‹#›</a:t>
            </a:fld>
            <a:endParaRPr lang="zh-CN" altLang="en-US"/>
          </a:p>
        </p:txBody>
      </p:sp>
    </p:spTree>
    <p:extLst>
      <p:ext uri="{BB962C8B-B14F-4D97-AF65-F5344CB8AC3E}">
        <p14:creationId xmlns:p14="http://schemas.microsoft.com/office/powerpoint/2010/main" val="904491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5AB78-72F2-4AB4-B9C6-84E634FA88AB}" type="datetimeFigureOut">
              <a:rPr lang="zh-CN" altLang="en-US" smtClean="0"/>
              <a:t>2020/6/8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BEB83-26DC-4CCC-A594-0D786D9F222F}" type="slidenum">
              <a:rPr lang="zh-CN" altLang="en-US" smtClean="0"/>
              <a:t>‹#›</a:t>
            </a:fld>
            <a:endParaRPr lang="zh-CN" altLang="en-US"/>
          </a:p>
        </p:txBody>
      </p:sp>
    </p:spTree>
    <p:extLst>
      <p:ext uri="{BB962C8B-B14F-4D97-AF65-F5344CB8AC3E}">
        <p14:creationId xmlns:p14="http://schemas.microsoft.com/office/powerpoint/2010/main" val="1267111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各位老师：大家下午好！我叫杜兴兴。我今天答辩的论文题目是</a:t>
            </a:r>
            <a:r>
              <a:rPr lang="en-US" altLang="zh-CN" dirty="0"/>
              <a:t>《</a:t>
            </a:r>
            <a:r>
              <a:rPr lang="zh-CN" altLang="en-US" dirty="0"/>
              <a:t>机器学习模型在</a:t>
            </a:r>
            <a:r>
              <a:rPr lang="en-US" altLang="zh-CN" dirty="0"/>
              <a:t>2010-2016</a:t>
            </a:r>
            <a:r>
              <a:rPr lang="zh-CN" altLang="en-US" dirty="0"/>
              <a:t>年美国五个州的阿片类药物使用量预测的应用</a:t>
            </a:r>
            <a:r>
              <a:rPr lang="en-US" altLang="zh-CN" dirty="0"/>
              <a:t>》</a:t>
            </a:r>
            <a:r>
              <a:rPr lang="zh-CN" altLang="en-US" dirty="0"/>
              <a:t>。我的论文是在曾庆老师的细心指引与教导下完成的。接下来我将把论文的主要内容向各位老师做一一陈述，希望老师们在不足之处给与指导批评。</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1</a:t>
            </a:fld>
            <a:endParaRPr lang="zh-CN" altLang="en-US"/>
          </a:p>
        </p:txBody>
      </p:sp>
    </p:spTree>
    <p:extLst>
      <p:ext uri="{BB962C8B-B14F-4D97-AF65-F5344CB8AC3E}">
        <p14:creationId xmlns:p14="http://schemas.microsoft.com/office/powerpoint/2010/main" val="246730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选择的机器学习模型有</a:t>
            </a:r>
            <a:r>
              <a:rPr lang="en-US" altLang="zh-CN" dirty="0"/>
              <a:t>K</a:t>
            </a:r>
            <a:r>
              <a:rPr lang="zh-CN" altLang="en-US" dirty="0"/>
              <a:t>近邻法、决策树、随机森林、支持向量机、神经网络、逻辑回归。因为时间关系我便不再详细介绍这六种算法的具体原理，在论文的正文也有关于这</a:t>
            </a:r>
            <a:r>
              <a:rPr lang="en-US" altLang="zh-CN" dirty="0"/>
              <a:t>6</a:t>
            </a:r>
            <a:r>
              <a:rPr lang="zh-CN" altLang="en-US" dirty="0"/>
              <a:t>种算法的原理介绍。</a:t>
            </a:r>
            <a:endParaRPr lang="en-US" altLang="zh-CN"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10</a:t>
            </a:fld>
            <a:endParaRPr lang="zh-CN" altLang="en-US"/>
          </a:p>
        </p:txBody>
      </p:sp>
    </p:spTree>
    <p:extLst>
      <p:ext uri="{BB962C8B-B14F-4D97-AF65-F5344CB8AC3E}">
        <p14:creationId xmlns:p14="http://schemas.microsoft.com/office/powerpoint/2010/main" val="147316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对模型的评估方法采用的是精准率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召回率</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评分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支持度</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折交叉验证：</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精准率（</a:t>
            </a:r>
            <a:r>
              <a:rPr lang="en-US" altLang="zh-CN" sz="1200" kern="1200" dirty="0">
                <a:solidFill>
                  <a:schemeClr val="tx1"/>
                </a:solidFill>
                <a:effectLst/>
                <a:latin typeface="+mn-lt"/>
                <a:ea typeface="+mn-ea"/>
                <a:cs typeface="+mn-cs"/>
              </a:rPr>
              <a:t>Precision</a:t>
            </a:r>
            <a:r>
              <a:rPr lang="zh-CN" altLang="zh-CN" sz="1200" kern="1200" dirty="0">
                <a:solidFill>
                  <a:schemeClr val="tx1"/>
                </a:solidFill>
                <a:effectLst/>
                <a:latin typeface="+mn-lt"/>
                <a:ea typeface="+mn-ea"/>
                <a:cs typeface="+mn-cs"/>
              </a:rPr>
              <a:t>）又叫查准率。召回率（</a:t>
            </a:r>
            <a:r>
              <a:rPr lang="en-US" altLang="zh-CN" sz="1200" kern="1200" dirty="0">
                <a:solidFill>
                  <a:schemeClr val="tx1"/>
                </a:solidFill>
                <a:effectLst/>
                <a:latin typeface="+mn-lt"/>
                <a:ea typeface="+mn-ea"/>
                <a:cs typeface="+mn-cs"/>
              </a:rPr>
              <a:t>Recall</a:t>
            </a:r>
            <a:r>
              <a:rPr lang="zh-CN" altLang="zh-CN" sz="1200" kern="1200" dirty="0">
                <a:solidFill>
                  <a:schemeClr val="tx1"/>
                </a:solidFill>
                <a:effectLst/>
                <a:latin typeface="+mn-lt"/>
                <a:ea typeface="+mn-ea"/>
                <a:cs typeface="+mn-cs"/>
              </a:rPr>
              <a:t>）又叫查全率。由于精确率与召回率通常是此消彼长的，很难兼得，</a:t>
            </a:r>
            <a:r>
              <a:rPr lang="zh-CN" altLang="en-US" sz="1200" kern="1200" dirty="0">
                <a:solidFill>
                  <a:schemeClr val="tx1"/>
                </a:solidFill>
                <a:effectLst/>
                <a:latin typeface="+mn-lt"/>
                <a:ea typeface="+mn-ea"/>
                <a:cs typeface="+mn-cs"/>
              </a:rPr>
              <a:t>而</a:t>
            </a:r>
            <a:r>
              <a:rPr lang="en-US" altLang="zh-CN" sz="1200" kern="1200" dirty="0">
                <a:solidFill>
                  <a:schemeClr val="tx1"/>
                </a:solidFill>
                <a:effectLst/>
                <a:latin typeface="+mn-lt"/>
                <a:ea typeface="+mn-ea"/>
                <a:cs typeface="+mn-cs"/>
              </a:rPr>
              <a:t>F1</a:t>
            </a:r>
            <a:r>
              <a:rPr lang="zh-CN" altLang="zh-CN" sz="1200" kern="1200" dirty="0">
                <a:solidFill>
                  <a:schemeClr val="tx1"/>
                </a:solidFill>
                <a:effectLst/>
                <a:latin typeface="+mn-lt"/>
                <a:ea typeface="+mn-ea"/>
                <a:cs typeface="+mn-cs"/>
              </a:rPr>
              <a:t>评分是最常见去同时考虑这两个指标。</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11</a:t>
            </a:fld>
            <a:endParaRPr lang="zh-CN" altLang="en-US"/>
          </a:p>
        </p:txBody>
      </p:sp>
    </p:spTree>
    <p:extLst>
      <p:ext uri="{BB962C8B-B14F-4D97-AF65-F5344CB8AC3E}">
        <p14:creationId xmlns:p14="http://schemas.microsoft.com/office/powerpoint/2010/main" val="243493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现状结果，预测结果，评估结果</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12</a:t>
            </a:fld>
            <a:endParaRPr lang="zh-CN" altLang="en-US"/>
          </a:p>
        </p:txBody>
      </p:sp>
    </p:spTree>
    <p:extLst>
      <p:ext uri="{BB962C8B-B14F-4D97-AF65-F5344CB8AC3E}">
        <p14:creationId xmlns:p14="http://schemas.microsoft.com/office/powerpoint/2010/main" val="4212822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首先是关于总体阿片类药物的使用情况。</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从图中可以发现，</a:t>
            </a:r>
            <a:r>
              <a:rPr lang="zh-CN" altLang="zh-CN" sz="1200" kern="1200" dirty="0">
                <a:solidFill>
                  <a:schemeClr val="tx1"/>
                </a:solidFill>
                <a:effectLst/>
                <a:latin typeface="+mn-lt"/>
                <a:ea typeface="+mn-ea"/>
                <a:cs typeface="+mn-cs"/>
              </a:rPr>
              <a:t>海洛因的报告量达到</a:t>
            </a:r>
            <a:r>
              <a:rPr lang="en-US" altLang="zh-CN" sz="1200" kern="1200" dirty="0">
                <a:solidFill>
                  <a:schemeClr val="tx1"/>
                </a:solidFill>
                <a:effectLst/>
                <a:latin typeface="+mn-lt"/>
                <a:ea typeface="+mn-ea"/>
                <a:cs typeface="+mn-cs"/>
              </a:rPr>
              <a:t>25000</a:t>
            </a:r>
            <a:r>
              <a:rPr lang="zh-CN" altLang="zh-CN" sz="1200" kern="1200" dirty="0">
                <a:solidFill>
                  <a:schemeClr val="tx1"/>
                </a:solidFill>
                <a:effectLst/>
                <a:latin typeface="+mn-lt"/>
                <a:ea typeface="+mn-ea"/>
                <a:cs typeface="+mn-cs"/>
              </a:rPr>
              <a:t>多例，氢考酮的报告量为</a:t>
            </a:r>
            <a:r>
              <a:rPr lang="en-US" altLang="zh-CN" sz="1200" kern="1200" dirty="0">
                <a:solidFill>
                  <a:schemeClr val="tx1"/>
                </a:solidFill>
                <a:effectLst/>
                <a:latin typeface="+mn-lt"/>
                <a:ea typeface="+mn-ea"/>
                <a:cs typeface="+mn-cs"/>
              </a:rPr>
              <a:t>10000</a:t>
            </a:r>
            <a:r>
              <a:rPr lang="zh-CN" altLang="zh-CN" sz="1200" kern="1200" dirty="0">
                <a:solidFill>
                  <a:schemeClr val="tx1"/>
                </a:solidFill>
                <a:effectLst/>
                <a:latin typeface="+mn-lt"/>
                <a:ea typeface="+mn-ea"/>
                <a:cs typeface="+mn-cs"/>
              </a:rPr>
              <a:t>多例，氢可酮的报告量为</a:t>
            </a:r>
            <a:r>
              <a:rPr lang="en-US" altLang="zh-CN" sz="1200" kern="1200" dirty="0">
                <a:solidFill>
                  <a:schemeClr val="tx1"/>
                </a:solidFill>
                <a:effectLst/>
                <a:latin typeface="+mn-lt"/>
                <a:ea typeface="+mn-ea"/>
                <a:cs typeface="+mn-cs"/>
              </a:rPr>
              <a:t>4000</a:t>
            </a:r>
            <a:r>
              <a:rPr lang="zh-CN" altLang="zh-CN" sz="1200" kern="1200" dirty="0">
                <a:solidFill>
                  <a:schemeClr val="tx1"/>
                </a:solidFill>
                <a:effectLst/>
                <a:latin typeface="+mn-lt"/>
                <a:ea typeface="+mn-ea"/>
                <a:cs typeface="+mn-cs"/>
              </a:rPr>
              <a:t>多例；各类阿片类的分布主要集中在海洛因、氢考酮、氢可酮这三类，分别占比为</a:t>
            </a:r>
            <a:r>
              <a:rPr lang="en-US" altLang="zh-CN" sz="1200" kern="1200" dirty="0">
                <a:solidFill>
                  <a:schemeClr val="tx1"/>
                </a:solidFill>
                <a:effectLst/>
                <a:latin typeface="+mn-lt"/>
                <a:ea typeface="+mn-ea"/>
                <a:cs typeface="+mn-cs"/>
              </a:rPr>
              <a:t>53.24%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19.79%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8.57%</a:t>
            </a:r>
            <a:r>
              <a:rPr lang="zh-CN" altLang="zh-CN" sz="1200" kern="1200" dirty="0">
                <a:solidFill>
                  <a:schemeClr val="tx1"/>
                </a:solidFill>
                <a:effectLst/>
                <a:latin typeface="+mn-lt"/>
                <a:ea typeface="+mn-ea"/>
                <a:cs typeface="+mn-cs"/>
              </a:rPr>
              <a:t>，大部分类型的阿片类药物都小于</a:t>
            </a:r>
            <a:r>
              <a:rPr lang="en-US" altLang="zh-CN" sz="1200" kern="1200" dirty="0">
                <a:solidFill>
                  <a:schemeClr val="tx1"/>
                </a:solidFill>
                <a:effectLst/>
                <a:latin typeface="+mn-lt"/>
                <a:ea typeface="+mn-ea"/>
                <a:cs typeface="+mn-cs"/>
              </a:rPr>
              <a:t>0.01%</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13</a:t>
            </a:fld>
            <a:endParaRPr lang="zh-CN" altLang="en-US"/>
          </a:p>
        </p:txBody>
      </p:sp>
    </p:spTree>
    <p:extLst>
      <p:ext uri="{BB962C8B-B14F-4D97-AF65-F5344CB8AC3E}">
        <p14:creationId xmlns:p14="http://schemas.microsoft.com/office/powerpoint/2010/main" val="595990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接下来是关于不同地区阿片类药物的使用情况的热力图，</a:t>
            </a:r>
            <a:r>
              <a:rPr lang="zh-CN" altLang="zh-CN" sz="1200" kern="1200" dirty="0">
                <a:solidFill>
                  <a:schemeClr val="tx1"/>
                </a:solidFill>
                <a:effectLst/>
                <a:latin typeface="+mn-lt"/>
                <a:ea typeface="+mn-ea"/>
                <a:cs typeface="+mn-cs"/>
              </a:rPr>
              <a:t>虽然不同年份的报告量有一定的差异，但是在类别上展出来的差异更加明显</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可以从图上发现图形模式大致呈现</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个板块，第一个板块主要以海洛因阿片药为主；第二板块主要以氢考酮为主，第三板块主要以丁丙诺啡为主。</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基于这三大板块便可以将原本</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种阿片类药物重新划分为三大类。</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14</a:t>
            </a:fld>
            <a:endParaRPr lang="zh-CN" altLang="en-US"/>
          </a:p>
        </p:txBody>
      </p:sp>
    </p:spTree>
    <p:extLst>
      <p:ext uri="{BB962C8B-B14F-4D97-AF65-F5344CB8AC3E}">
        <p14:creationId xmlns:p14="http://schemas.microsoft.com/office/powerpoint/2010/main" val="3217297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根据阿片类药物是否为合成药物将其划分为三大类：合成类阿片药、非合成类阿片药、半合成类阿片药。</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从图可以看出不同州的不同类的阿片药报告量在</a:t>
            </a:r>
            <a:r>
              <a:rPr lang="en-US" altLang="zh-CN" sz="1200" kern="1200" dirty="0">
                <a:solidFill>
                  <a:schemeClr val="tx1"/>
                </a:solidFill>
                <a:effectLst/>
                <a:latin typeface="+mn-lt"/>
                <a:ea typeface="+mn-ea"/>
                <a:cs typeface="+mn-cs"/>
              </a:rPr>
              <a:t>2010-2016</a:t>
            </a:r>
            <a:r>
              <a:rPr lang="zh-CN" altLang="zh-CN" sz="1200" kern="1200" dirty="0">
                <a:solidFill>
                  <a:schemeClr val="tx1"/>
                </a:solidFill>
                <a:effectLst/>
                <a:latin typeface="+mn-lt"/>
                <a:ea typeface="+mn-ea"/>
                <a:cs typeface="+mn-cs"/>
              </a:rPr>
              <a:t>年呈现不同趋势，而这五个州的总体上而言，半合成阿片类药物呈现一个先增后减的趋势，而合成类阿片药为先减后增的趋势，非合成类阿片药变化趋势相对不明显。</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由探索性分析</a:t>
            </a:r>
            <a:r>
              <a:rPr lang="zh-CN" altLang="en-US" sz="1200" kern="1200" dirty="0">
                <a:solidFill>
                  <a:schemeClr val="tx1"/>
                </a:solidFill>
                <a:effectLst/>
                <a:latin typeface="+mn-lt"/>
                <a:ea typeface="+mn-ea"/>
                <a:cs typeface="+mn-cs"/>
              </a:rPr>
              <a:t>的现状结果</a:t>
            </a:r>
            <a:r>
              <a:rPr lang="zh-CN" altLang="zh-CN" sz="1200" kern="1200" dirty="0">
                <a:solidFill>
                  <a:schemeClr val="tx1"/>
                </a:solidFill>
                <a:effectLst/>
                <a:latin typeface="+mn-lt"/>
                <a:ea typeface="+mn-ea"/>
                <a:cs typeface="+mn-cs"/>
              </a:rPr>
              <a:t>可知，五个州在不同的阿片类药物有着近似相同的变化趋势。</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15</a:t>
            </a:fld>
            <a:endParaRPr lang="zh-CN" altLang="en-US"/>
          </a:p>
        </p:txBody>
      </p:sp>
    </p:spTree>
    <p:extLst>
      <p:ext uri="{BB962C8B-B14F-4D97-AF65-F5344CB8AC3E}">
        <p14:creationId xmlns:p14="http://schemas.microsoft.com/office/powerpoint/2010/main" val="1914421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三类阿片药药物的预测结果均通过混淆矩阵呈现。首先是合成</a:t>
            </a:r>
            <a:r>
              <a:rPr lang="en-US" altLang="zh-CN" dirty="0"/>
              <a:t>A</a:t>
            </a:r>
            <a:r>
              <a:rPr lang="zh-CN" altLang="en-US" dirty="0"/>
              <a:t>片类药物的混淆矩阵。</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16</a:t>
            </a:fld>
            <a:endParaRPr lang="zh-CN" altLang="en-US"/>
          </a:p>
        </p:txBody>
      </p:sp>
    </p:spTree>
    <p:extLst>
      <p:ext uri="{BB962C8B-B14F-4D97-AF65-F5344CB8AC3E}">
        <p14:creationId xmlns:p14="http://schemas.microsoft.com/office/powerpoint/2010/main" val="83260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其次是非合成阿片类药物的混淆矩阵</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17</a:t>
            </a:fld>
            <a:endParaRPr lang="zh-CN" altLang="en-US"/>
          </a:p>
        </p:txBody>
      </p:sp>
    </p:spTree>
    <p:extLst>
      <p:ext uri="{BB962C8B-B14F-4D97-AF65-F5344CB8AC3E}">
        <p14:creationId xmlns:p14="http://schemas.microsoft.com/office/powerpoint/2010/main" val="707396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最后是半合成类阿片药的混淆矩阵。</a:t>
            </a:r>
            <a:endParaRPr lang="en-US" altLang="zh-CN" dirty="0"/>
          </a:p>
          <a:p>
            <a:r>
              <a:rPr lang="zh-CN" altLang="en-US" dirty="0"/>
              <a:t>在得到各个模型在三类阿片类药物的预测结果后，在混淆矩阵的基础上计算相应的评估指标。</a:t>
            </a:r>
            <a:endParaRPr lang="en-US" altLang="zh-CN"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18</a:t>
            </a:fld>
            <a:endParaRPr lang="zh-CN" altLang="en-US"/>
          </a:p>
        </p:txBody>
      </p:sp>
    </p:spTree>
    <p:extLst>
      <p:ext uri="{BB962C8B-B14F-4D97-AF65-F5344CB8AC3E}">
        <p14:creationId xmlns:p14="http://schemas.microsoft.com/office/powerpoint/2010/main" val="2999511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首先是</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近邻法，</a:t>
            </a:r>
            <a:r>
              <a:rPr lang="zh-CN" altLang="zh-CN" sz="1200" kern="1200" dirty="0">
                <a:solidFill>
                  <a:schemeClr val="tx1"/>
                </a:solidFill>
                <a:effectLst/>
                <a:latin typeface="+mn-lt"/>
                <a:ea typeface="+mn-ea"/>
                <a:cs typeface="+mn-cs"/>
              </a:rPr>
              <a:t>可以发现，</a:t>
            </a:r>
            <a:r>
              <a:rPr lang="zh-CN" altLang="en-US" sz="1200" kern="1200" dirty="0">
                <a:solidFill>
                  <a:schemeClr val="tx1"/>
                </a:solidFill>
                <a:effectLst/>
                <a:latin typeface="+mn-lt"/>
                <a:ea typeface="+mn-ea"/>
                <a:cs typeface="+mn-cs"/>
              </a:rPr>
              <a:t>三类药物的预测精确率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召回率</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评分都不到</a:t>
            </a:r>
            <a:r>
              <a:rPr lang="en-US" altLang="zh-CN" sz="1200" kern="1200" dirty="0">
                <a:solidFill>
                  <a:schemeClr val="tx1"/>
                </a:solidFill>
                <a:effectLst/>
                <a:latin typeface="+mn-lt"/>
                <a:ea typeface="+mn-ea"/>
                <a:cs typeface="+mn-cs"/>
              </a:rPr>
              <a:t>0.65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近邻</a:t>
            </a:r>
            <a:r>
              <a:rPr lang="zh-CN" altLang="zh-CN" sz="1200" kern="1200" dirty="0">
                <a:solidFill>
                  <a:schemeClr val="tx1"/>
                </a:solidFill>
                <a:effectLst/>
                <a:latin typeface="+mn-lt"/>
                <a:ea typeface="+mn-ea"/>
                <a:cs typeface="+mn-cs"/>
              </a:rPr>
              <a:t>模型在预测三类阿片类药物的使用量方面的预测性能都一般。</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19</a:t>
            </a:fld>
            <a:endParaRPr lang="zh-CN" altLang="en-US"/>
          </a:p>
        </p:txBody>
      </p:sp>
    </p:spTree>
    <p:extLst>
      <p:ext uri="{BB962C8B-B14F-4D97-AF65-F5344CB8AC3E}">
        <p14:creationId xmlns:p14="http://schemas.microsoft.com/office/powerpoint/2010/main" val="52806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我将从前言</a:t>
            </a:r>
            <a:r>
              <a:rPr lang="en-US" altLang="zh-CN" dirty="0"/>
              <a:t>/</a:t>
            </a:r>
            <a:r>
              <a:rPr lang="zh-CN" altLang="en-US" dirty="0"/>
              <a:t>方法</a:t>
            </a:r>
            <a:r>
              <a:rPr lang="en-US" altLang="zh-CN" dirty="0"/>
              <a:t>/</a:t>
            </a:r>
            <a:r>
              <a:rPr lang="zh-CN" altLang="en-US" dirty="0"/>
              <a:t>结果</a:t>
            </a:r>
            <a:r>
              <a:rPr lang="en-US" altLang="zh-CN" dirty="0"/>
              <a:t>/</a:t>
            </a:r>
            <a:r>
              <a:rPr lang="zh-CN" altLang="en-US" dirty="0"/>
              <a:t>结论 四个方面对论文进行详细介绍。</a:t>
            </a:r>
            <a:endParaRPr lang="en-US" altLang="zh-CN"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a:t>
            </a:fld>
            <a:endParaRPr lang="zh-CN" altLang="en-US"/>
          </a:p>
        </p:txBody>
      </p:sp>
    </p:spTree>
    <p:extLst>
      <p:ext uri="{BB962C8B-B14F-4D97-AF65-F5344CB8AC3E}">
        <p14:creationId xmlns:p14="http://schemas.microsoft.com/office/powerpoint/2010/main" val="184202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同样的，</a:t>
            </a:r>
            <a:r>
              <a:rPr lang="zh-CN" altLang="zh-CN" sz="1200" kern="1200" dirty="0">
                <a:solidFill>
                  <a:schemeClr val="tx1"/>
                </a:solidFill>
                <a:effectLst/>
                <a:latin typeface="+mn-lt"/>
                <a:ea typeface="+mn-ea"/>
                <a:cs typeface="+mn-cs"/>
              </a:rPr>
              <a:t>决策树模型在预测三类阿片类药物的使用量方面的预测性能都一般。</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20</a:t>
            </a:fld>
            <a:endParaRPr lang="zh-CN" altLang="en-US"/>
          </a:p>
        </p:txBody>
      </p:sp>
    </p:spTree>
    <p:extLst>
      <p:ext uri="{BB962C8B-B14F-4D97-AF65-F5344CB8AC3E}">
        <p14:creationId xmlns:p14="http://schemas.microsoft.com/office/powerpoint/2010/main" val="1222444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随机森林模型在预测三类阿片类药物的使用量方面的预测性能都一般。</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21</a:t>
            </a:fld>
            <a:endParaRPr lang="zh-CN" altLang="en-US"/>
          </a:p>
        </p:txBody>
      </p:sp>
    </p:spTree>
    <p:extLst>
      <p:ext uri="{BB962C8B-B14F-4D97-AF65-F5344CB8AC3E}">
        <p14:creationId xmlns:p14="http://schemas.microsoft.com/office/powerpoint/2010/main" val="2991609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支持向量机模型在预测半合成阿片类药物的结果上一般，在预测合成阿片类药物的结果上良好，在预测非合成阿片类药物的结果上较优。</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22</a:t>
            </a:fld>
            <a:endParaRPr lang="zh-CN" altLang="en-US"/>
          </a:p>
        </p:txBody>
      </p:sp>
    </p:spTree>
    <p:extLst>
      <p:ext uri="{BB962C8B-B14F-4D97-AF65-F5344CB8AC3E}">
        <p14:creationId xmlns:p14="http://schemas.microsoft.com/office/powerpoint/2010/main" val="1054257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人工</a:t>
            </a:r>
            <a:r>
              <a:rPr lang="zh-CN" altLang="zh-CN" sz="1200" kern="1200" dirty="0">
                <a:solidFill>
                  <a:schemeClr val="tx1"/>
                </a:solidFill>
                <a:effectLst/>
                <a:latin typeface="+mn-lt"/>
                <a:ea typeface="+mn-ea"/>
                <a:cs typeface="+mn-cs"/>
              </a:rPr>
              <a:t>网络模型在预测合成阿片类药物和半合成阿片类药物的结果上一般，在预测非合成阿片类药物的结果上良好</a:t>
            </a:r>
            <a:r>
              <a:rPr lang="zh-CN" altLang="en-US"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23</a:t>
            </a:fld>
            <a:endParaRPr lang="zh-CN" altLang="en-US"/>
          </a:p>
        </p:txBody>
      </p:sp>
    </p:spTree>
    <p:extLst>
      <p:ext uri="{BB962C8B-B14F-4D97-AF65-F5344CB8AC3E}">
        <p14:creationId xmlns:p14="http://schemas.microsoft.com/office/powerpoint/2010/main" val="2818058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Logistic</a:t>
            </a:r>
            <a:r>
              <a:rPr lang="zh-CN" altLang="zh-CN" sz="1200" kern="1200" dirty="0">
                <a:solidFill>
                  <a:schemeClr val="tx1"/>
                </a:solidFill>
                <a:effectLst/>
                <a:latin typeface="+mn-lt"/>
                <a:ea typeface="+mn-ea"/>
                <a:cs typeface="+mn-cs"/>
              </a:rPr>
              <a:t>模型在预测三类阿片类药物的结果上都表现良好。</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以上为精确率、召回率、</a:t>
            </a:r>
            <a:r>
              <a:rPr lang="en-US" altLang="zh-CN" sz="1200" kern="1200" dirty="0">
                <a:solidFill>
                  <a:schemeClr val="tx1"/>
                </a:solidFill>
                <a:effectLst/>
                <a:latin typeface="+mn-lt"/>
                <a:ea typeface="+mn-ea"/>
                <a:cs typeface="+mn-cs"/>
              </a:rPr>
              <a:t>F1</a:t>
            </a:r>
            <a:r>
              <a:rPr lang="zh-CN" altLang="en-US" sz="1200" kern="1200" dirty="0">
                <a:solidFill>
                  <a:schemeClr val="tx1"/>
                </a:solidFill>
                <a:effectLst/>
                <a:latin typeface="+mn-lt"/>
                <a:ea typeface="+mn-ea"/>
                <a:cs typeface="+mn-cs"/>
              </a:rPr>
              <a:t>评分、支持度的评估结果。</a:t>
            </a: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24</a:t>
            </a:fld>
            <a:endParaRPr lang="zh-CN" altLang="en-US"/>
          </a:p>
        </p:txBody>
      </p:sp>
    </p:spTree>
    <p:extLst>
      <p:ext uri="{BB962C8B-B14F-4D97-AF65-F5344CB8AC3E}">
        <p14:creationId xmlns:p14="http://schemas.microsoft.com/office/powerpoint/2010/main" val="193485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通过上述四个指标进行具体的模型效果评价之后，用</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折交叉验证法作为参考对模型效果进行进一步评估</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根据</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个评估指标的结果可以看到：</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对于合成类药物的预测模型而言，支持向量机模型的预测精确度从均值和变异程度而言效果最佳，其次是逻辑模型。</a:t>
            </a:r>
          </a:p>
          <a:p>
            <a:r>
              <a:rPr lang="zh-CN" altLang="zh-CN" sz="1200" kern="1200" dirty="0">
                <a:solidFill>
                  <a:schemeClr val="tx1"/>
                </a:solidFill>
                <a:effectLst/>
                <a:latin typeface="+mn-lt"/>
                <a:ea typeface="+mn-ea"/>
                <a:cs typeface="+mn-cs"/>
              </a:rPr>
              <a:t>对于半合成类药物的预测模型而言，支持向量机模型的预测精确度无论是从均值和变异程度而言效果依然表现最佳，且变异程度相比于合成类更低。其次是逻辑模型和神经网络模型。</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对于非合成阿片类药物的预测模型而言，仍然是支持向量机模型的预测精确度综合表现最佳，逻辑回归、神经网络的表现次之。而</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种模型的变异程度相对于另外两类阿片类药物都明显更低，预测结果最可靠。</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07BEB83-26DC-4CCC-A594-0D786D9F222F}" type="slidenum">
              <a:rPr lang="zh-CN" altLang="en-US" smtClean="0"/>
              <a:t>25</a:t>
            </a:fld>
            <a:endParaRPr lang="zh-CN" altLang="en-US"/>
          </a:p>
        </p:txBody>
      </p:sp>
    </p:spTree>
    <p:extLst>
      <p:ext uri="{BB962C8B-B14F-4D97-AF65-F5344CB8AC3E}">
        <p14:creationId xmlns:p14="http://schemas.microsoft.com/office/powerpoint/2010/main" val="4137644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通过本次研究，得到了一下</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个结论：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首先第一点，</a:t>
            </a:r>
            <a:r>
              <a:rPr lang="zh-CN" altLang="zh-CN" sz="1200" kern="1200" dirty="0">
                <a:solidFill>
                  <a:schemeClr val="tx1"/>
                </a:solidFill>
                <a:effectLst/>
                <a:latin typeface="+mn-lt"/>
                <a:ea typeface="+mn-ea"/>
                <a:cs typeface="+mn-cs"/>
              </a:rPr>
              <a:t>支持向量机模型和人工神经网络模型在预测效果中的性能都比较理想。支持向量机模型的精确度</a:t>
            </a:r>
            <a:r>
              <a:rPr lang="en-US" altLang="zh-CN" sz="1200" kern="1200" dirty="0">
                <a:solidFill>
                  <a:schemeClr val="tx1"/>
                </a:solidFill>
                <a:effectLst/>
                <a:latin typeface="+mn-lt"/>
                <a:ea typeface="+mn-ea"/>
                <a:cs typeface="+mn-cs"/>
              </a:rPr>
              <a:t>&gt;0.8</a:t>
            </a:r>
            <a:r>
              <a:rPr lang="zh-CN" altLang="zh-CN" sz="1200" kern="1200" dirty="0">
                <a:solidFill>
                  <a:schemeClr val="tx1"/>
                </a:solidFill>
                <a:effectLst/>
                <a:latin typeface="+mn-lt"/>
                <a:ea typeface="+mn-ea"/>
                <a:cs typeface="+mn-cs"/>
              </a:rPr>
              <a:t>，而人工神经网络模型的精确度</a:t>
            </a:r>
            <a:r>
              <a:rPr lang="en-US" altLang="zh-CN" sz="1200" kern="1200" dirty="0">
                <a:solidFill>
                  <a:schemeClr val="tx1"/>
                </a:solidFill>
                <a:effectLst/>
                <a:latin typeface="+mn-lt"/>
                <a:ea typeface="+mn-ea"/>
                <a:cs typeface="+mn-cs"/>
              </a:rPr>
              <a:t>&gt;0.7</a:t>
            </a:r>
            <a:r>
              <a:rPr lang="zh-CN" altLang="zh-CN" sz="1200" kern="1200" dirty="0">
                <a:solidFill>
                  <a:schemeClr val="tx1"/>
                </a:solidFill>
                <a:effectLst/>
                <a:latin typeface="+mn-lt"/>
                <a:ea typeface="+mn-ea"/>
                <a:cs typeface="+mn-cs"/>
              </a:rPr>
              <a:t>。</a:t>
            </a:r>
            <a:endParaRPr lang="en-US" altLang="zh-CN" dirty="0"/>
          </a:p>
          <a:p>
            <a:r>
              <a:rPr lang="zh-CN" altLang="en-US" sz="1200" kern="1200" dirty="0">
                <a:solidFill>
                  <a:schemeClr val="tx1"/>
                </a:solidFill>
                <a:effectLst/>
                <a:latin typeface="+mn-lt"/>
                <a:ea typeface="+mn-ea"/>
                <a:cs typeface="+mn-cs"/>
              </a:rPr>
              <a:t>第二，</a:t>
            </a:r>
            <a:r>
              <a:rPr lang="zh-CN" altLang="zh-CN" sz="1200" kern="1200" dirty="0">
                <a:solidFill>
                  <a:schemeClr val="tx1"/>
                </a:solidFill>
                <a:effectLst/>
                <a:latin typeface="+mn-lt"/>
                <a:ea typeface="+mn-ea"/>
                <a:cs typeface="+mn-cs"/>
              </a:rPr>
              <a:t>对于决策树和随机森林模型，本文也证实其理论性，发现随机森林模型的预测效能要明显优于决策树模型。随机森林模型能够集成多颗决策树进行预测，客服了单颗决策树泛化能力不足的缺点</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第三，</a:t>
            </a:r>
            <a:r>
              <a:rPr lang="en-US" altLang="zh-CN" sz="1200" kern="1200" dirty="0">
                <a:solidFill>
                  <a:schemeClr val="tx1"/>
                </a:solidFill>
                <a:effectLst/>
                <a:latin typeface="+mn-lt"/>
                <a:ea typeface="+mn-ea"/>
                <a:cs typeface="+mn-cs"/>
              </a:rPr>
              <a:t>KNN</a:t>
            </a:r>
            <a:r>
              <a:rPr lang="zh-CN" altLang="zh-CN" sz="1200" kern="1200" dirty="0">
                <a:solidFill>
                  <a:schemeClr val="tx1"/>
                </a:solidFill>
                <a:effectLst/>
                <a:latin typeface="+mn-lt"/>
                <a:ea typeface="+mn-ea"/>
                <a:cs typeface="+mn-cs"/>
              </a:rPr>
              <a:t>模型作为最简单的机器学习模型之一，在方法思路上具有简洁的优点，但是其实现过程所需计算机空间内存较大，且本文的实证研究发现其预测效能一般。</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第四，</a:t>
            </a:r>
            <a:r>
              <a:rPr lang="zh-CN" altLang="zh-CN" sz="1200" kern="1200" dirty="0">
                <a:solidFill>
                  <a:schemeClr val="tx1"/>
                </a:solidFill>
                <a:effectLst/>
                <a:latin typeface="+mn-lt"/>
                <a:ea typeface="+mn-ea"/>
                <a:cs typeface="+mn-cs"/>
              </a:rPr>
              <a:t>传统的</a:t>
            </a:r>
            <a:r>
              <a:rPr lang="en-US" altLang="zh-CN" sz="1200" kern="1200" dirty="0">
                <a:solidFill>
                  <a:schemeClr val="tx1"/>
                </a:solidFill>
                <a:effectLst/>
                <a:latin typeface="+mn-lt"/>
                <a:ea typeface="+mn-ea"/>
                <a:cs typeface="+mn-cs"/>
              </a:rPr>
              <a:t>logistics</a:t>
            </a:r>
            <a:r>
              <a:rPr lang="zh-CN" altLang="zh-CN" sz="1200" kern="1200" dirty="0">
                <a:solidFill>
                  <a:schemeClr val="tx1"/>
                </a:solidFill>
                <a:effectLst/>
                <a:latin typeface="+mn-lt"/>
                <a:ea typeface="+mn-ea"/>
                <a:cs typeface="+mn-cs"/>
              </a:rPr>
              <a:t>回归在本实证研究中的预测效能表现虽然不是最佳，但是明显优于决策树和随机森林等模型。</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综上而言， </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近邻法、决策树、随机森林这三个机器学习模型在于传统逻辑回归模型对比不占明显优势</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最优的模型为支持向量机模型，其次为逻辑回归和神经网络模型，最差为决策树模型。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27</a:t>
            </a:fld>
            <a:endParaRPr lang="zh-CN" altLang="en-US"/>
          </a:p>
        </p:txBody>
      </p:sp>
    </p:spTree>
    <p:extLst>
      <p:ext uri="{BB962C8B-B14F-4D97-AF65-F5344CB8AC3E}">
        <p14:creationId xmlns:p14="http://schemas.microsoft.com/office/powerpoint/2010/main" val="364805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虽然本文对不同类的阿片类药物报告量预测做到了不错的效果，但是本文的工作还有很多的不足之处</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其中包括以下几个方面：</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虽然收集到</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年阿片类药物的报告量，但并没有收集到当年分的社会经济指标数据，导致大量数据失效；</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且在数据清洗过程中清洗掉大量数据，最终使用到的有效数据只有</a:t>
            </a:r>
            <a:r>
              <a:rPr lang="en-US" altLang="zh-CN" sz="1200" kern="1200" dirty="0">
                <a:solidFill>
                  <a:schemeClr val="tx1"/>
                </a:solidFill>
                <a:effectLst/>
                <a:latin typeface="+mn-lt"/>
                <a:ea typeface="+mn-ea"/>
                <a:cs typeface="+mn-cs"/>
              </a:rPr>
              <a:t>9000</a:t>
            </a:r>
            <a:r>
              <a:rPr lang="zh-CN" altLang="zh-CN" sz="1200" kern="1200" dirty="0">
                <a:solidFill>
                  <a:schemeClr val="tx1"/>
                </a:solidFill>
                <a:effectLst/>
                <a:latin typeface="+mn-lt"/>
                <a:ea typeface="+mn-ea"/>
                <a:cs typeface="+mn-cs"/>
              </a:rPr>
              <a:t>多条，相对于机器学习模型而言数据量偏少；</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社会经济指标未能构造多维，本文可以通过已有变量构造其他变量；</a:t>
            </a:r>
            <a:br>
              <a:rPr lang="en-US" altLang="zh-CN" sz="1200" kern="1200" dirty="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28</a:t>
            </a:fld>
            <a:endParaRPr lang="zh-CN" altLang="en-US"/>
          </a:p>
        </p:txBody>
      </p:sp>
    </p:spTree>
    <p:extLst>
      <p:ext uri="{BB962C8B-B14F-4D97-AF65-F5344CB8AC3E}">
        <p14:creationId xmlns:p14="http://schemas.microsoft.com/office/powerpoint/2010/main" val="912001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以上便是我毕业论文答辩汇报的所有内容，请各位老师批评指正。</a:t>
            </a:r>
          </a:p>
        </p:txBody>
      </p:sp>
      <p:sp>
        <p:nvSpPr>
          <p:cNvPr id="4" name="灯片编号占位符 3"/>
          <p:cNvSpPr>
            <a:spLocks noGrp="1"/>
          </p:cNvSpPr>
          <p:nvPr>
            <p:ph type="sldNum" sz="quarter" idx="5"/>
          </p:nvPr>
        </p:nvSpPr>
        <p:spPr/>
        <p:txBody>
          <a:bodyPr/>
          <a:lstStyle/>
          <a:p>
            <a:fld id="{507BEB83-26DC-4CCC-A594-0D786D9F222F}" type="slidenum">
              <a:rPr lang="zh-CN" altLang="en-US" smtClean="0"/>
              <a:t>29</a:t>
            </a:fld>
            <a:endParaRPr lang="zh-CN" altLang="en-US"/>
          </a:p>
        </p:txBody>
      </p:sp>
    </p:spTree>
    <p:extLst>
      <p:ext uri="{BB962C8B-B14F-4D97-AF65-F5344CB8AC3E}">
        <p14:creationId xmlns:p14="http://schemas.microsoft.com/office/powerpoint/2010/main" val="2647379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3</a:t>
            </a:fld>
            <a:endParaRPr lang="zh-CN" altLang="en-US"/>
          </a:p>
        </p:txBody>
      </p:sp>
    </p:spTree>
    <p:extLst>
      <p:ext uri="{BB962C8B-B14F-4D97-AF65-F5344CB8AC3E}">
        <p14:creationId xmlns:p14="http://schemas.microsoft.com/office/powerpoint/2010/main" val="187091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论文的是在这</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点背景之下进行的。</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a:t>
            </a:r>
          </a:p>
          <a:p>
            <a:r>
              <a:rPr lang="en-US" altLang="zh-CN" sz="1200" kern="1200" dirty="0">
                <a:solidFill>
                  <a:schemeClr val="tx1"/>
                </a:solidFill>
                <a:effectLst/>
                <a:latin typeface="+mn-lt"/>
                <a:ea typeface="+mn-ea"/>
                <a:cs typeface="+mn-cs"/>
              </a:rPr>
              <a:t>2</a:t>
            </a:r>
          </a:p>
          <a:p>
            <a:r>
              <a:rPr lang="en-US" altLang="zh-CN" sz="1200" kern="1200" dirty="0">
                <a:solidFill>
                  <a:schemeClr val="tx1"/>
                </a:solidFill>
                <a:effectLst/>
                <a:latin typeface="+mn-lt"/>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因此，应对阿片类药物滥用是一个全球性的公共卫生问题。这种药物成瘾对社会的核心稳定发展构成了严重的威胁。</a:t>
            </a:r>
          </a:p>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4</a:t>
            </a:fld>
            <a:endParaRPr lang="zh-CN" altLang="en-US"/>
          </a:p>
        </p:txBody>
      </p:sp>
    </p:spTree>
    <p:extLst>
      <p:ext uri="{BB962C8B-B14F-4D97-AF65-F5344CB8AC3E}">
        <p14:creationId xmlns:p14="http://schemas.microsoft.com/office/powerpoint/2010/main" val="54412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mj-lt"/>
              <a:buAutoNum type="arabicPeriod"/>
            </a:pPr>
            <a:r>
              <a:rPr lang="zh-CN" altLang="zh-CN" sz="1200" kern="1200" dirty="0">
                <a:solidFill>
                  <a:schemeClr val="tx1"/>
                </a:solidFill>
                <a:effectLst/>
                <a:latin typeface="+mn-lt"/>
                <a:ea typeface="+mn-ea"/>
                <a:cs typeface="+mn-cs"/>
              </a:rPr>
              <a:t>目前关于此类问题预测的方法主要以传统的</a:t>
            </a:r>
            <a:r>
              <a:rPr lang="zh-CN" altLang="en-US" sz="1200" kern="1200" dirty="0">
                <a:solidFill>
                  <a:schemeClr val="tx1"/>
                </a:solidFill>
                <a:effectLst/>
                <a:latin typeface="+mn-lt"/>
                <a:ea typeface="+mn-ea"/>
                <a:cs typeface="+mn-cs"/>
              </a:rPr>
              <a:t>线性</a:t>
            </a:r>
            <a:r>
              <a:rPr lang="zh-CN" altLang="zh-CN" sz="1200" kern="1200" dirty="0">
                <a:solidFill>
                  <a:schemeClr val="tx1"/>
                </a:solidFill>
                <a:effectLst/>
                <a:latin typeface="+mn-lt"/>
                <a:ea typeface="+mn-ea"/>
                <a:cs typeface="+mn-cs"/>
              </a:rPr>
              <a:t>回归</a:t>
            </a:r>
            <a:r>
              <a:rPr lang="zh-CN" altLang="en-US" sz="1200" kern="1200" dirty="0">
                <a:solidFill>
                  <a:schemeClr val="tx1"/>
                </a:solidFill>
                <a:effectLst/>
                <a:latin typeface="+mn-lt"/>
                <a:ea typeface="+mn-ea"/>
                <a:cs typeface="+mn-cs"/>
              </a:rPr>
              <a:t>或逻辑回归</a:t>
            </a:r>
            <a:r>
              <a:rPr lang="zh-CN" altLang="zh-CN" sz="1200" kern="1200" dirty="0">
                <a:solidFill>
                  <a:schemeClr val="tx1"/>
                </a:solidFill>
                <a:effectLst/>
                <a:latin typeface="+mn-lt"/>
                <a:ea typeface="+mn-ea"/>
                <a:cs typeface="+mn-cs"/>
              </a:rPr>
              <a:t>模型为主。</a:t>
            </a:r>
            <a:r>
              <a:rPr lang="zh-CN" altLang="zh-CN" dirty="0">
                <a:latin typeface="宋体" panose="02010600030101010101" pitchFamily="2" charset="-122"/>
                <a:ea typeface="宋体" panose="02010600030101010101" pitchFamily="2" charset="-122"/>
              </a:rPr>
              <a:t>传统模型在使用条件上较为苛刻，需要考虑数据分布是否合适、变量之间的共线性和交互作用等多种问题，特别是对多变量的问题尤为明显</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r>
              <a:rPr lang="zh-CN" altLang="zh-CN" dirty="0">
                <a:latin typeface="宋体" panose="02010600030101010101" pitchFamily="2" charset="-122"/>
                <a:ea typeface="宋体" panose="02010600030101010101" pitchFamily="2" charset="-122"/>
              </a:rPr>
              <a:t>相比于传统的统计方法而言，机器学习算法能够有效克服共线性、多变量、交互作用、数据分布未知等众多问题</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r>
              <a:rPr lang="zh-CN" altLang="zh-CN" dirty="0">
                <a:latin typeface="宋体" panose="02010600030101010101" pitchFamily="2" charset="-122"/>
                <a:ea typeface="宋体" panose="02010600030101010101" pitchFamily="2" charset="-122"/>
              </a:rPr>
              <a:t>目前广泛应用的机器学习算法包括神经网络、</a:t>
            </a:r>
            <a:r>
              <a:rPr lang="en-US" altLang="zh-CN" dirty="0">
                <a:latin typeface="宋体" panose="02010600030101010101" pitchFamily="2" charset="-122"/>
                <a:ea typeface="宋体" panose="02010600030101010101" pitchFamily="2" charset="-122"/>
              </a:rPr>
              <a:t>K</a:t>
            </a:r>
            <a:r>
              <a:rPr lang="zh-CN" altLang="zh-CN" dirty="0">
                <a:latin typeface="宋体" panose="02010600030101010101" pitchFamily="2" charset="-122"/>
                <a:ea typeface="宋体" panose="02010600030101010101" pitchFamily="2" charset="-122"/>
              </a:rPr>
              <a:t>近邻法、支持向量机、决策树算法、随机森林等，这些算法已经广泛应用与工程学、建筑学等领域，却很少有研究将这些算法应用在公共卫生领域</a:t>
            </a:r>
            <a:r>
              <a:rPr lang="zh-CN" altLang="en-US" dirty="0">
                <a:latin typeface="宋体" panose="02010600030101010101" pitchFamily="2" charset="-122"/>
                <a:ea typeface="宋体" panose="02010600030101010101" pitchFamily="2" charset="-122"/>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5</a:t>
            </a:fld>
            <a:endParaRPr lang="zh-CN" altLang="en-US"/>
          </a:p>
        </p:txBody>
      </p:sp>
    </p:spTree>
    <p:extLst>
      <p:ext uri="{BB962C8B-B14F-4D97-AF65-F5344CB8AC3E}">
        <p14:creationId xmlns:p14="http://schemas.microsoft.com/office/powerpoint/2010/main" val="30717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研究思路分为以下五个步骤：</a:t>
            </a:r>
            <a:endParaRPr lang="en-US" altLang="zh-CN" sz="1200" kern="1200" dirty="0">
              <a:solidFill>
                <a:schemeClr val="tx1"/>
              </a:solidFill>
              <a:effectLst/>
              <a:latin typeface="+mn-lt"/>
              <a:ea typeface="+mn-ea"/>
              <a:cs typeface="+mn-cs"/>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对不同地区、不同类型的阿片类药物进行描述性分析；</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提取与阿片类药物报告量有较强相关性的社会、经济属性；</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将整理后的数据划分为训练集和测试集；</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利用多种机器学习算法来预测阿片类药物的使用量；</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评价和比较不同算法的优劣；</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07BEB83-26DC-4CCC-A594-0D786D9F222F}" type="slidenum">
              <a:rPr lang="zh-CN" altLang="en-US" smtClean="0"/>
              <a:t>6</a:t>
            </a:fld>
            <a:endParaRPr lang="zh-CN" altLang="en-US"/>
          </a:p>
        </p:txBody>
      </p:sp>
    </p:spTree>
    <p:extLst>
      <p:ext uri="{BB962C8B-B14F-4D97-AF65-F5344CB8AC3E}">
        <p14:creationId xmlns:p14="http://schemas.microsoft.com/office/powerpoint/2010/main" val="1111280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7</a:t>
            </a:fld>
            <a:endParaRPr lang="zh-CN" altLang="en-US"/>
          </a:p>
        </p:txBody>
      </p:sp>
    </p:spTree>
    <p:extLst>
      <p:ext uri="{BB962C8B-B14F-4D97-AF65-F5344CB8AC3E}">
        <p14:creationId xmlns:p14="http://schemas.microsoft.com/office/powerpoint/2010/main" val="2633306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首先讲到的是关于数据的方法</a:t>
            </a:r>
            <a:endParaRPr lang="en-US" altLang="zh-CN" dirty="0"/>
          </a:p>
          <a:p>
            <a:r>
              <a:rPr lang="zh-CN" altLang="en-US" dirty="0"/>
              <a:t>数据来源与美国国家法医实验室信息系统和美国人口统计局。数据包括美国五个州</a:t>
            </a:r>
            <a:r>
              <a:rPr lang="en-US" altLang="zh-CN" dirty="0"/>
              <a:t>462</a:t>
            </a:r>
            <a:r>
              <a:rPr lang="zh-CN" altLang="en-US" dirty="0"/>
              <a:t>个县在</a:t>
            </a:r>
            <a:r>
              <a:rPr lang="en-US" altLang="zh-CN" dirty="0"/>
              <a:t>2010-2016</a:t>
            </a:r>
            <a:r>
              <a:rPr lang="zh-CN" altLang="en-US" dirty="0"/>
              <a:t>年的阿片类药物报告量，共计</a:t>
            </a:r>
            <a:r>
              <a:rPr lang="en-US" altLang="zh-CN" dirty="0"/>
              <a:t>24062</a:t>
            </a:r>
            <a:r>
              <a:rPr lang="zh-CN" altLang="en-US" dirty="0"/>
              <a:t>条；以及各年份各个县的</a:t>
            </a:r>
            <a:r>
              <a:rPr lang="en-US" altLang="zh-CN" dirty="0"/>
              <a:t>704</a:t>
            </a:r>
            <a:r>
              <a:rPr lang="zh-CN" altLang="en-US" dirty="0"/>
              <a:t>个常见的社会经济因素；用到的软件有用于数据搜集整理的</a:t>
            </a:r>
            <a:r>
              <a:rPr lang="en-US" altLang="zh-CN" dirty="0"/>
              <a:t>excel</a:t>
            </a:r>
            <a:r>
              <a:rPr lang="zh-CN" altLang="en-US" dirty="0"/>
              <a:t>和用于统计分析的</a:t>
            </a:r>
            <a:r>
              <a:rPr lang="en-US" altLang="zh-CN" dirty="0"/>
              <a:t>python3.6</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8</a:t>
            </a:fld>
            <a:endParaRPr lang="zh-CN" altLang="en-US"/>
          </a:p>
        </p:txBody>
      </p:sp>
    </p:spTree>
    <p:extLst>
      <p:ext uri="{BB962C8B-B14F-4D97-AF65-F5344CB8AC3E}">
        <p14:creationId xmlns:p14="http://schemas.microsoft.com/office/powerpoint/2010/main" val="3912081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数据处理包括一下</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个方面：</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对数据依次进行了无效数据处理，缺失值处理，离散化处理，变量选取处理，归一化处理，以及数据集划分处理。</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无效数据处理：删除只在特定年份测量的因素，删除所有县数据不完整的因素</a:t>
            </a:r>
          </a:p>
          <a:p>
            <a:r>
              <a:rPr lang="zh-CN" altLang="en-US" sz="1200" kern="1200" dirty="0">
                <a:solidFill>
                  <a:schemeClr val="tx1"/>
                </a:solidFill>
                <a:effectLst/>
                <a:latin typeface="+mn-lt"/>
                <a:ea typeface="+mn-ea"/>
                <a:cs typeface="+mn-cs"/>
              </a:rPr>
              <a:t>缺失值处理：当某一条观测数据缺失项大于总项的</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时，故选择删除记录。删除记录之后用列均值对缺失数据进行填补。</a:t>
            </a:r>
          </a:p>
          <a:p>
            <a:r>
              <a:rPr lang="zh-CN" altLang="en-US" sz="1200" kern="1200" dirty="0">
                <a:solidFill>
                  <a:schemeClr val="tx1"/>
                </a:solidFill>
                <a:effectLst/>
                <a:latin typeface="+mn-lt"/>
                <a:ea typeface="+mn-ea"/>
                <a:cs typeface="+mn-cs"/>
              </a:rPr>
              <a:t>离散化处理：将各县的“阿片类药物使用报告量”离散化成</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个水平。</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变量选取处理：选择了</a:t>
            </a:r>
            <a:r>
              <a:rPr lang="en-US" altLang="zh-CN" sz="1200" kern="1200" dirty="0">
                <a:solidFill>
                  <a:schemeClr val="tx1"/>
                </a:solidFill>
                <a:effectLst/>
                <a:latin typeface="+mn-lt"/>
                <a:ea typeface="+mn-ea"/>
                <a:cs typeface="+mn-cs"/>
              </a:rPr>
              <a:t>2010</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-2016</a:t>
            </a:r>
            <a:r>
              <a:rPr lang="zh-CN" altLang="en-US" sz="1200" kern="1200" dirty="0">
                <a:solidFill>
                  <a:schemeClr val="tx1"/>
                </a:solidFill>
                <a:effectLst/>
                <a:latin typeface="+mn-lt"/>
                <a:ea typeface="+mn-ea"/>
                <a:cs typeface="+mn-cs"/>
              </a:rPr>
              <a:t>年各个年份的社会经济属性与阿片类药物报告量的相关系数均大于</a:t>
            </a:r>
            <a:r>
              <a:rPr lang="en-US" altLang="zh-CN" sz="1200" kern="1200" dirty="0">
                <a:solidFill>
                  <a:schemeClr val="tx1"/>
                </a:solidFill>
                <a:effectLst/>
                <a:latin typeface="+mn-lt"/>
                <a:ea typeface="+mn-ea"/>
                <a:cs typeface="+mn-cs"/>
              </a:rPr>
              <a:t>0.5</a:t>
            </a:r>
            <a:r>
              <a:rPr lang="zh-CN" altLang="en-US" sz="1200" kern="1200" dirty="0">
                <a:solidFill>
                  <a:schemeClr val="tx1"/>
                </a:solidFill>
                <a:effectLst/>
                <a:latin typeface="+mn-lt"/>
                <a:ea typeface="+mn-ea"/>
                <a:cs typeface="+mn-cs"/>
              </a:rPr>
              <a:t>的所有变量</a:t>
            </a:r>
          </a:p>
          <a:p>
            <a:r>
              <a:rPr lang="zh-CN" altLang="en-US" sz="1200" kern="1200" dirty="0">
                <a:solidFill>
                  <a:schemeClr val="tx1"/>
                </a:solidFill>
                <a:effectLst/>
                <a:latin typeface="+mn-lt"/>
                <a:ea typeface="+mn-ea"/>
                <a:cs typeface="+mn-cs"/>
              </a:rPr>
              <a:t>归一化处理：本文对除结局变量外的所有变量均用归一化方法进行处理</a:t>
            </a:r>
          </a:p>
          <a:p>
            <a:r>
              <a:rPr lang="zh-CN" altLang="en-US" sz="1200" kern="1200" dirty="0">
                <a:solidFill>
                  <a:schemeClr val="tx1"/>
                </a:solidFill>
                <a:effectLst/>
                <a:latin typeface="+mn-lt"/>
                <a:ea typeface="+mn-ea"/>
                <a:cs typeface="+mn-cs"/>
              </a:rPr>
              <a:t>数据集划分处理：将上述处理之后数据按照</a:t>
            </a:r>
            <a:r>
              <a:rPr lang="en-US" altLang="zh-CN" sz="1200" kern="1200" dirty="0">
                <a:solidFill>
                  <a:schemeClr val="tx1"/>
                </a:solidFill>
                <a:effectLst/>
                <a:latin typeface="+mn-lt"/>
                <a:ea typeface="+mn-ea"/>
                <a:cs typeface="+mn-cs"/>
              </a:rPr>
              <a:t>7:3</a:t>
            </a:r>
            <a:r>
              <a:rPr lang="zh-CN" altLang="en-US" sz="1200" kern="1200" dirty="0">
                <a:solidFill>
                  <a:schemeClr val="tx1"/>
                </a:solidFill>
                <a:effectLst/>
                <a:latin typeface="+mn-lt"/>
                <a:ea typeface="+mn-ea"/>
                <a:cs typeface="+mn-cs"/>
              </a:rPr>
              <a:t>的比例划分为训练集和测试集</a:t>
            </a:r>
          </a:p>
          <a:p>
            <a:endParaRPr lang="zh-CN" alt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07BEB83-26DC-4CCC-A594-0D786D9F222F}" type="slidenum">
              <a:rPr lang="zh-CN" altLang="en-US" smtClean="0"/>
              <a:t>9</a:t>
            </a:fld>
            <a:endParaRPr lang="zh-CN" altLang="en-US"/>
          </a:p>
        </p:txBody>
      </p:sp>
    </p:spTree>
    <p:extLst>
      <p:ext uri="{BB962C8B-B14F-4D97-AF65-F5344CB8AC3E}">
        <p14:creationId xmlns:p14="http://schemas.microsoft.com/office/powerpoint/2010/main" val="288430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60A8391-0755-432E-B3FE-9D6049C2EE8C}"/>
              </a:ext>
            </a:extLst>
          </p:cNvPr>
          <p:cNvSpPr>
            <a:spLocks noGrp="1"/>
          </p:cNvSpPr>
          <p:nvPr>
            <p:ph type="dt" sz="half" idx="10"/>
          </p:nvPr>
        </p:nvSpPr>
        <p:spPr/>
        <p:txBody>
          <a:bodyPr/>
          <a:lstStyle/>
          <a:p>
            <a:fld id="{ADCF6A66-06AB-406A-8E76-6AC987CF60A9}" type="datetimeFigureOut">
              <a:rPr lang="zh-CN" altLang="en-US" smtClean="0"/>
              <a:t>2020/6/8</a:t>
            </a:fld>
            <a:endParaRPr lang="zh-CN" altLang="en-US"/>
          </a:p>
        </p:txBody>
      </p:sp>
      <p:sp>
        <p:nvSpPr>
          <p:cNvPr id="3" name="页脚占位符 2">
            <a:extLst>
              <a:ext uri="{FF2B5EF4-FFF2-40B4-BE49-F238E27FC236}">
                <a16:creationId xmlns:a16="http://schemas.microsoft.com/office/drawing/2014/main" id="{8424AC1A-B3FA-42B4-B583-87BF2092F149}"/>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1EE8A098-470A-466A-B18B-D928F80399C9}"/>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
        <p:nvSpPr>
          <p:cNvPr id="6" name="标题 5">
            <a:extLst>
              <a:ext uri="{FF2B5EF4-FFF2-40B4-BE49-F238E27FC236}">
                <a16:creationId xmlns:a16="http://schemas.microsoft.com/office/drawing/2014/main" id="{B35F80BC-A223-40DF-B68A-0EE9372D5003}"/>
              </a:ext>
            </a:extLst>
          </p:cNvPr>
          <p:cNvSpPr>
            <a:spLocks noGrp="1"/>
          </p:cNvSpPr>
          <p:nvPr>
            <p:ph type="title"/>
          </p:nvPr>
        </p:nvSpPr>
        <p:spPr>
          <a:xfrm>
            <a:off x="660400" y="191529"/>
            <a:ext cx="9679880" cy="687820"/>
          </a:xfrm>
        </p:spPr>
        <p:txBody>
          <a:bodyPr lIns="72000"/>
          <a:lstStyle>
            <a:lvl1pPr>
              <a:defRPr b="1">
                <a:latin typeface="楷体" panose="02010609060101010101" pitchFamily="49" charset="-122"/>
                <a:ea typeface="楷体" panose="0201060906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7975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过渡页">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94ED9A4A-0FE2-4D6C-B886-54EEDEADF843}"/>
              </a:ext>
            </a:extLst>
          </p:cNvPr>
          <p:cNvSpPr/>
          <p:nvPr userDrawn="1"/>
        </p:nvSpPr>
        <p:spPr>
          <a:xfrm>
            <a:off x="407987" y="670679"/>
            <a:ext cx="11376026" cy="5565021"/>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7" name="矩形: 圆角 6">
            <a:extLst>
              <a:ext uri="{FF2B5EF4-FFF2-40B4-BE49-F238E27FC236}">
                <a16:creationId xmlns:a16="http://schemas.microsoft.com/office/drawing/2014/main" id="{652C9BCB-B4B4-443B-B361-02B3598DC747}"/>
              </a:ext>
            </a:extLst>
          </p:cNvPr>
          <p:cNvSpPr/>
          <p:nvPr userDrawn="1"/>
        </p:nvSpPr>
        <p:spPr>
          <a:xfrm>
            <a:off x="4714753" y="1170542"/>
            <a:ext cx="2762494" cy="2762594"/>
          </a:xfrm>
          <a:prstGeom prst="roundRect">
            <a:avLst>
              <a:gd name="adj" fmla="val 50000"/>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8" name="矩形: 圆角 7">
            <a:extLst>
              <a:ext uri="{FF2B5EF4-FFF2-40B4-BE49-F238E27FC236}">
                <a16:creationId xmlns:a16="http://schemas.microsoft.com/office/drawing/2014/main" id="{7B1DEB05-25AA-44EC-A28C-43BA351F9513}"/>
              </a:ext>
            </a:extLst>
          </p:cNvPr>
          <p:cNvSpPr/>
          <p:nvPr userDrawn="1"/>
        </p:nvSpPr>
        <p:spPr>
          <a:xfrm>
            <a:off x="4805326" y="1261118"/>
            <a:ext cx="2581349" cy="2581443"/>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椭圆 12">
            <a:extLst>
              <a:ext uri="{FF2B5EF4-FFF2-40B4-BE49-F238E27FC236}">
                <a16:creationId xmlns:a16="http://schemas.microsoft.com/office/drawing/2014/main" id="{1DEC5DD7-56F1-4BF4-B7B3-F54FE81D72DF}"/>
              </a:ext>
            </a:extLst>
          </p:cNvPr>
          <p:cNvSpPr/>
          <p:nvPr userDrawn="1"/>
        </p:nvSpPr>
        <p:spPr>
          <a:xfrm>
            <a:off x="4314496" y="770335"/>
            <a:ext cx="3563008" cy="3563008"/>
          </a:xfrm>
          <a:prstGeom prst="ellipse">
            <a:avLst/>
          </a:prstGeom>
          <a:noFill/>
          <a:ln>
            <a:gradFill>
              <a:gsLst>
                <a:gs pos="10000">
                  <a:schemeClr val="accent1"/>
                </a:gs>
                <a:gs pos="53000">
                  <a:schemeClr val="bg1"/>
                </a:gs>
                <a:gs pos="9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A7FDF82-6014-40DF-8F38-3133CFE07A78}"/>
              </a:ext>
            </a:extLst>
          </p:cNvPr>
          <p:cNvSpPr/>
          <p:nvPr userDrawn="1"/>
        </p:nvSpPr>
        <p:spPr>
          <a:xfrm>
            <a:off x="3946105" y="401944"/>
            <a:ext cx="4299790" cy="4299790"/>
          </a:xfrm>
          <a:prstGeom prst="ellipse">
            <a:avLst/>
          </a:prstGeom>
          <a:noFill/>
          <a:ln>
            <a:gradFill>
              <a:gsLst>
                <a:gs pos="19000">
                  <a:schemeClr val="accent1">
                    <a:alpha val="0"/>
                  </a:schemeClr>
                </a:gs>
                <a:gs pos="53000">
                  <a:schemeClr val="bg1"/>
                </a:gs>
                <a:gs pos="76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B021A84-DD66-4C67-8A36-70FB9ED022B5}"/>
              </a:ext>
            </a:extLst>
          </p:cNvPr>
          <p:cNvSpPr/>
          <p:nvPr userDrawn="1"/>
        </p:nvSpPr>
        <p:spPr>
          <a:xfrm>
            <a:off x="4314496" y="1645920"/>
            <a:ext cx="326165" cy="326165"/>
          </a:xfrm>
          <a:prstGeom prst="ellipse">
            <a:avLst/>
          </a:prstGeom>
          <a:gradFill flip="none" rotWithShape="1">
            <a:gsLst>
              <a:gs pos="0">
                <a:schemeClr val="bg1"/>
              </a:gs>
              <a:gs pos="100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6" name="椭圆 15">
            <a:extLst>
              <a:ext uri="{FF2B5EF4-FFF2-40B4-BE49-F238E27FC236}">
                <a16:creationId xmlns:a16="http://schemas.microsoft.com/office/drawing/2014/main" id="{3C340B94-77C8-4825-BBDF-C5B33F062C03}"/>
              </a:ext>
            </a:extLst>
          </p:cNvPr>
          <p:cNvSpPr/>
          <p:nvPr userDrawn="1"/>
        </p:nvSpPr>
        <p:spPr>
          <a:xfrm>
            <a:off x="7551339" y="3350083"/>
            <a:ext cx="193526" cy="197430"/>
          </a:xfrm>
          <a:prstGeom prst="ellipse">
            <a:avLst/>
          </a:prstGeom>
          <a:gradFill flip="none" rotWithShape="1">
            <a:gsLst>
              <a:gs pos="0">
                <a:schemeClr val="bg1"/>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7" name="椭圆 16">
            <a:extLst>
              <a:ext uri="{FF2B5EF4-FFF2-40B4-BE49-F238E27FC236}">
                <a16:creationId xmlns:a16="http://schemas.microsoft.com/office/drawing/2014/main" id="{F0568B68-DA9F-432A-BD13-19765E93C840}"/>
              </a:ext>
            </a:extLst>
          </p:cNvPr>
          <p:cNvSpPr/>
          <p:nvPr userDrawn="1"/>
        </p:nvSpPr>
        <p:spPr>
          <a:xfrm>
            <a:off x="8093244" y="1956947"/>
            <a:ext cx="224564" cy="224564"/>
          </a:xfrm>
          <a:prstGeom prst="ellipse">
            <a:avLst/>
          </a:prstGeom>
          <a:gradFill flip="none" rotWithShape="1">
            <a:gsLst>
              <a:gs pos="0">
                <a:schemeClr val="bg1"/>
              </a:gs>
              <a:gs pos="100000">
                <a:schemeClr val="accent1"/>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8" name="Freeform 6">
            <a:extLst>
              <a:ext uri="{FF2B5EF4-FFF2-40B4-BE49-F238E27FC236}">
                <a16:creationId xmlns:a16="http://schemas.microsoft.com/office/drawing/2014/main" id="{FFB110D7-8436-4AA1-ADE8-367869D5A1FC}"/>
              </a:ext>
            </a:extLst>
          </p:cNvPr>
          <p:cNvSpPr>
            <a:spLocks/>
          </p:cNvSpPr>
          <p:nvPr userDrawn="1"/>
        </p:nvSpPr>
        <p:spPr bwMode="auto">
          <a:xfrm>
            <a:off x="-449767" y="529455"/>
            <a:ext cx="2905884" cy="171018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9" name="Freeform 6">
            <a:extLst>
              <a:ext uri="{FF2B5EF4-FFF2-40B4-BE49-F238E27FC236}">
                <a16:creationId xmlns:a16="http://schemas.microsoft.com/office/drawing/2014/main" id="{8228B88F-BA6D-47DD-A921-8CF59E325132}"/>
              </a:ext>
            </a:extLst>
          </p:cNvPr>
          <p:cNvSpPr>
            <a:spLocks/>
          </p:cNvSpPr>
          <p:nvPr userDrawn="1"/>
        </p:nvSpPr>
        <p:spPr bwMode="auto">
          <a:xfrm>
            <a:off x="9662784" y="4166738"/>
            <a:ext cx="2905884" cy="1710187"/>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0" name="文本占位符 11">
            <a:extLst>
              <a:ext uri="{FF2B5EF4-FFF2-40B4-BE49-F238E27FC236}">
                <a16:creationId xmlns:a16="http://schemas.microsoft.com/office/drawing/2014/main" id="{3892805C-EF25-4E98-88FA-B6768F222BB1}"/>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accent1"/>
                </a:solidFill>
                <a:latin typeface="+mj-ea"/>
                <a:ea typeface="+mj-ea"/>
              </a:defRPr>
            </a:lvl1pPr>
          </a:lstStyle>
          <a:p>
            <a:pPr lvl="0"/>
            <a:r>
              <a:rPr lang="en-US" altLang="zh-CN" dirty="0"/>
              <a:t>00</a:t>
            </a:r>
            <a:endParaRPr lang="zh-CN" altLang="en-US" dirty="0"/>
          </a:p>
        </p:txBody>
      </p:sp>
      <p:sp>
        <p:nvSpPr>
          <p:cNvPr id="21" name="标题 2">
            <a:extLst>
              <a:ext uri="{FF2B5EF4-FFF2-40B4-BE49-F238E27FC236}">
                <a16:creationId xmlns:a16="http://schemas.microsoft.com/office/drawing/2014/main" id="{27E46B89-E504-4943-8646-9D8361D13FD2}"/>
              </a:ext>
            </a:extLst>
          </p:cNvPr>
          <p:cNvSpPr>
            <a:spLocks noGrp="1"/>
          </p:cNvSpPr>
          <p:nvPr>
            <p:ph type="title" hasCustomPrompt="1"/>
          </p:nvPr>
        </p:nvSpPr>
        <p:spPr>
          <a:xfrm>
            <a:off x="1256060" y="4620737"/>
            <a:ext cx="9679880" cy="757130"/>
          </a:xfrm>
          <a:noFill/>
        </p:spPr>
        <p:txBody>
          <a:bodyPr wrap="square" rtlCol="0">
            <a:spAutoFit/>
          </a:bodyPr>
          <a:lstStyle>
            <a:lvl1pPr algn="ctr">
              <a:defRPr lang="zh-CN" altLang="en-US" sz="4800">
                <a:solidFill>
                  <a:schemeClr val="bg1"/>
                </a:solidFill>
                <a:cs typeface="+mn-cs"/>
              </a:defRPr>
            </a:lvl1pPr>
          </a:lstStyle>
          <a:p>
            <a:pPr marL="0" lvl="0" algn="ctr"/>
            <a:r>
              <a:rPr lang="zh-CN" altLang="en-US" dirty="0"/>
              <a:t>单击此处编辑章节标题</a:t>
            </a:r>
          </a:p>
        </p:txBody>
      </p:sp>
      <p:sp>
        <p:nvSpPr>
          <p:cNvPr id="22" name="文本占位符 7">
            <a:extLst>
              <a:ext uri="{FF2B5EF4-FFF2-40B4-BE49-F238E27FC236}">
                <a16:creationId xmlns:a16="http://schemas.microsoft.com/office/drawing/2014/main" id="{A3A08088-6653-465C-BABC-45B1335D5814}"/>
              </a:ext>
            </a:extLst>
          </p:cNvPr>
          <p:cNvSpPr>
            <a:spLocks noGrp="1"/>
          </p:cNvSpPr>
          <p:nvPr>
            <p:ph type="body" sz="quarter" idx="10" hasCustomPrompt="1"/>
          </p:nvPr>
        </p:nvSpPr>
        <p:spPr>
          <a:xfrm>
            <a:off x="3088539" y="5431404"/>
            <a:ext cx="6014922" cy="341208"/>
          </a:xfrm>
        </p:spPr>
        <p:txBody>
          <a:bodyPr wrap="none" lIns="0" rIns="0">
            <a:normAutofit/>
          </a:bodyPr>
          <a:lstStyle>
            <a:lvl1pPr marL="0" indent="0" algn="ctr">
              <a:buNone/>
              <a:defRPr sz="1800">
                <a:solidFill>
                  <a:schemeClr val="bg1"/>
                </a:solidFill>
              </a:defRPr>
            </a:lvl1pPr>
            <a:lvl2pPr marL="457200" indent="0">
              <a:buNone/>
              <a:defRPr/>
            </a:lvl2pPr>
          </a:lstStyle>
          <a:p>
            <a:pPr lvl="0"/>
            <a:r>
              <a:rPr lang="en-US" altLang="zh-CN" dirty="0"/>
              <a:t>Click here to edit the master title style</a:t>
            </a:r>
            <a:endParaRPr lang="zh-CN" altLang="en-US" dirty="0"/>
          </a:p>
        </p:txBody>
      </p:sp>
    </p:spTree>
    <p:extLst>
      <p:ext uri="{BB962C8B-B14F-4D97-AF65-F5344CB8AC3E}">
        <p14:creationId xmlns:p14="http://schemas.microsoft.com/office/powerpoint/2010/main" val="508167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结尾页">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F5EF8CEA-71C5-4A9A-8DFA-3D1739A49EAF}"/>
              </a:ext>
            </a:extLst>
          </p:cNvPr>
          <p:cNvSpPr/>
          <p:nvPr userDrawn="1"/>
        </p:nvSpPr>
        <p:spPr>
          <a:xfrm>
            <a:off x="408214" y="391712"/>
            <a:ext cx="11375571" cy="55118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53" name="组合 52">
            <a:extLst>
              <a:ext uri="{FF2B5EF4-FFF2-40B4-BE49-F238E27FC236}">
                <a16:creationId xmlns:a16="http://schemas.microsoft.com/office/drawing/2014/main" id="{07ACF833-C555-4B20-8BAA-60F92019FBC1}"/>
              </a:ext>
            </a:extLst>
          </p:cNvPr>
          <p:cNvGrpSpPr/>
          <p:nvPr userDrawn="1"/>
        </p:nvGrpSpPr>
        <p:grpSpPr>
          <a:xfrm>
            <a:off x="3572716" y="615087"/>
            <a:ext cx="5046569" cy="4988761"/>
            <a:chOff x="4065588" y="1646238"/>
            <a:chExt cx="969963" cy="958850"/>
          </a:xfrm>
          <a:solidFill>
            <a:schemeClr val="bg1">
              <a:alpha val="5000"/>
            </a:schemeClr>
          </a:solidFill>
        </p:grpSpPr>
        <p:sp>
          <p:nvSpPr>
            <p:cNvPr id="54" name="Freeform 5">
              <a:extLst>
                <a:ext uri="{FF2B5EF4-FFF2-40B4-BE49-F238E27FC236}">
                  <a16:creationId xmlns:a16="http://schemas.microsoft.com/office/drawing/2014/main" id="{8A5C9BD9-A6D9-42F5-A77A-CFE1CE1E6EF8}"/>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5" name="Freeform 6">
              <a:extLst>
                <a:ext uri="{FF2B5EF4-FFF2-40B4-BE49-F238E27FC236}">
                  <a16:creationId xmlns:a16="http://schemas.microsoft.com/office/drawing/2014/main" id="{F185BD41-5C36-4E04-B63B-A995BE521F42}"/>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6" name="Freeform 7">
              <a:extLst>
                <a:ext uri="{FF2B5EF4-FFF2-40B4-BE49-F238E27FC236}">
                  <a16:creationId xmlns:a16="http://schemas.microsoft.com/office/drawing/2014/main" id="{09634067-427E-44A2-B0F3-23C02633BFCE}"/>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7" name="Freeform 8">
              <a:extLst>
                <a:ext uri="{FF2B5EF4-FFF2-40B4-BE49-F238E27FC236}">
                  <a16:creationId xmlns:a16="http://schemas.microsoft.com/office/drawing/2014/main" id="{C3AA8FF7-1433-46F9-97B9-8E4A0FB753EA}"/>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8" name="Freeform 9">
              <a:extLst>
                <a:ext uri="{FF2B5EF4-FFF2-40B4-BE49-F238E27FC236}">
                  <a16:creationId xmlns:a16="http://schemas.microsoft.com/office/drawing/2014/main" id="{B69BDC35-5493-4F2E-8DBF-2EC73B83F35D}"/>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9" name="Freeform 10">
              <a:extLst>
                <a:ext uri="{FF2B5EF4-FFF2-40B4-BE49-F238E27FC236}">
                  <a16:creationId xmlns:a16="http://schemas.microsoft.com/office/drawing/2014/main" id="{54E4FA8D-AE70-4138-9C1C-87F88D77A060}"/>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0" name="Freeform 11">
              <a:extLst>
                <a:ext uri="{FF2B5EF4-FFF2-40B4-BE49-F238E27FC236}">
                  <a16:creationId xmlns:a16="http://schemas.microsoft.com/office/drawing/2014/main" id="{427DD567-602C-40AA-8C56-A0729811B414}"/>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09" name="Freeform 12">
              <a:extLst>
                <a:ext uri="{FF2B5EF4-FFF2-40B4-BE49-F238E27FC236}">
                  <a16:creationId xmlns:a16="http://schemas.microsoft.com/office/drawing/2014/main" id="{DD835971-C669-4887-927F-A323C9495DC3}"/>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0" name="Freeform 13">
              <a:extLst>
                <a:ext uri="{FF2B5EF4-FFF2-40B4-BE49-F238E27FC236}">
                  <a16:creationId xmlns:a16="http://schemas.microsoft.com/office/drawing/2014/main" id="{3C890E6F-D473-423E-91BC-74AA9965A2B4}"/>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1" name="Freeform 14">
              <a:extLst>
                <a:ext uri="{FF2B5EF4-FFF2-40B4-BE49-F238E27FC236}">
                  <a16:creationId xmlns:a16="http://schemas.microsoft.com/office/drawing/2014/main" id="{E1EAC254-16F9-4513-8A0A-11F8126F88DB}"/>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2" name="Freeform 15">
              <a:extLst>
                <a:ext uri="{FF2B5EF4-FFF2-40B4-BE49-F238E27FC236}">
                  <a16:creationId xmlns:a16="http://schemas.microsoft.com/office/drawing/2014/main" id="{9F11BBE7-7B42-4244-83C8-CCF9A67F03ED}"/>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3" name="Freeform 16">
              <a:extLst>
                <a:ext uri="{FF2B5EF4-FFF2-40B4-BE49-F238E27FC236}">
                  <a16:creationId xmlns:a16="http://schemas.microsoft.com/office/drawing/2014/main" id="{F47319CD-7D74-4DC2-A5C0-77CB33B4661E}"/>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4" name="Freeform 17">
              <a:extLst>
                <a:ext uri="{FF2B5EF4-FFF2-40B4-BE49-F238E27FC236}">
                  <a16:creationId xmlns:a16="http://schemas.microsoft.com/office/drawing/2014/main" id="{812198E5-A07D-4C98-B91B-D3F13BF1102B}"/>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5" name="Freeform 18">
              <a:extLst>
                <a:ext uri="{FF2B5EF4-FFF2-40B4-BE49-F238E27FC236}">
                  <a16:creationId xmlns:a16="http://schemas.microsoft.com/office/drawing/2014/main" id="{D80CF945-F4C2-44C6-8248-5CAC601C04E0}"/>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6" name="Freeform 19">
              <a:extLst>
                <a:ext uri="{FF2B5EF4-FFF2-40B4-BE49-F238E27FC236}">
                  <a16:creationId xmlns:a16="http://schemas.microsoft.com/office/drawing/2014/main" id="{AA0CC09F-86FC-4266-AC15-2A46F34A3B88}"/>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7" name="Freeform 20">
              <a:extLst>
                <a:ext uri="{FF2B5EF4-FFF2-40B4-BE49-F238E27FC236}">
                  <a16:creationId xmlns:a16="http://schemas.microsoft.com/office/drawing/2014/main" id="{8D666B6D-3691-440A-9992-8C9B75C7D362}"/>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8" name="Freeform 21">
              <a:extLst>
                <a:ext uri="{FF2B5EF4-FFF2-40B4-BE49-F238E27FC236}">
                  <a16:creationId xmlns:a16="http://schemas.microsoft.com/office/drawing/2014/main" id="{28266A3D-F801-4914-B025-35C079BEE8F0}"/>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19" name="Freeform 22">
              <a:extLst>
                <a:ext uri="{FF2B5EF4-FFF2-40B4-BE49-F238E27FC236}">
                  <a16:creationId xmlns:a16="http://schemas.microsoft.com/office/drawing/2014/main" id="{D17E39E1-F20C-4426-8ACA-353AA24CCD99}"/>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0" name="Freeform 23">
              <a:extLst>
                <a:ext uri="{FF2B5EF4-FFF2-40B4-BE49-F238E27FC236}">
                  <a16:creationId xmlns:a16="http://schemas.microsoft.com/office/drawing/2014/main" id="{F2ED43E0-6F81-4C43-81AF-BDD028997564}"/>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1" name="Freeform 24">
              <a:extLst>
                <a:ext uri="{FF2B5EF4-FFF2-40B4-BE49-F238E27FC236}">
                  <a16:creationId xmlns:a16="http://schemas.microsoft.com/office/drawing/2014/main" id="{7D3A3F96-3589-4980-890F-0177C382455A}"/>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2" name="Freeform 25">
              <a:extLst>
                <a:ext uri="{FF2B5EF4-FFF2-40B4-BE49-F238E27FC236}">
                  <a16:creationId xmlns:a16="http://schemas.microsoft.com/office/drawing/2014/main" id="{7A5BA4AF-F7CD-41D5-B454-1369EDFC1B05}"/>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3" name="Freeform 26">
              <a:extLst>
                <a:ext uri="{FF2B5EF4-FFF2-40B4-BE49-F238E27FC236}">
                  <a16:creationId xmlns:a16="http://schemas.microsoft.com/office/drawing/2014/main" id="{C37E3B26-858F-4BA8-AB5E-BC2B33AB6D44}"/>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4" name="Freeform 27">
              <a:extLst>
                <a:ext uri="{FF2B5EF4-FFF2-40B4-BE49-F238E27FC236}">
                  <a16:creationId xmlns:a16="http://schemas.microsoft.com/office/drawing/2014/main" id="{139DFA7C-F34E-466A-8C7F-FB2FE1A4048D}"/>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5" name="Freeform 28">
              <a:extLst>
                <a:ext uri="{FF2B5EF4-FFF2-40B4-BE49-F238E27FC236}">
                  <a16:creationId xmlns:a16="http://schemas.microsoft.com/office/drawing/2014/main" id="{43C8821E-F57E-4BF3-A7FD-6A037DCBF5AB}"/>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6" name="Freeform 29">
              <a:extLst>
                <a:ext uri="{FF2B5EF4-FFF2-40B4-BE49-F238E27FC236}">
                  <a16:creationId xmlns:a16="http://schemas.microsoft.com/office/drawing/2014/main" id="{DA86E0FA-F2C9-4CDA-8BC4-06EE317680B4}"/>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7" name="Freeform 30">
              <a:extLst>
                <a:ext uri="{FF2B5EF4-FFF2-40B4-BE49-F238E27FC236}">
                  <a16:creationId xmlns:a16="http://schemas.microsoft.com/office/drawing/2014/main" id="{67DB5C35-EE62-46C8-8E02-A05D0CE678A1}"/>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8" name="Freeform 31">
              <a:extLst>
                <a:ext uri="{FF2B5EF4-FFF2-40B4-BE49-F238E27FC236}">
                  <a16:creationId xmlns:a16="http://schemas.microsoft.com/office/drawing/2014/main" id="{A65DDA0C-5652-4FAD-AAEE-46E332A4BDCD}"/>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29" name="Freeform 38">
              <a:extLst>
                <a:ext uri="{FF2B5EF4-FFF2-40B4-BE49-F238E27FC236}">
                  <a16:creationId xmlns:a16="http://schemas.microsoft.com/office/drawing/2014/main" id="{29688483-2BC8-4B09-AA0A-5EDE17363041}"/>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cxnSp>
        <p:nvCxnSpPr>
          <p:cNvPr id="7" name="直接连接符 6">
            <a:extLst>
              <a:ext uri="{FF2B5EF4-FFF2-40B4-BE49-F238E27FC236}">
                <a16:creationId xmlns:a16="http://schemas.microsoft.com/office/drawing/2014/main" id="{E51F3465-A705-4961-AD0D-883F42AF7D27}"/>
              </a:ext>
            </a:extLst>
          </p:cNvPr>
          <p:cNvCxnSpPr/>
          <p:nvPr userDrawn="1"/>
        </p:nvCxnSpPr>
        <p:spPr>
          <a:xfrm>
            <a:off x="408214" y="6044327"/>
            <a:ext cx="1137557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5" name="标题 1">
            <a:extLst>
              <a:ext uri="{FF2B5EF4-FFF2-40B4-BE49-F238E27FC236}">
                <a16:creationId xmlns:a16="http://schemas.microsoft.com/office/drawing/2014/main" id="{8EAED555-D5FF-421E-8F3E-DE58928AE724}"/>
              </a:ext>
            </a:extLst>
          </p:cNvPr>
          <p:cNvSpPr>
            <a:spLocks noGrp="1"/>
          </p:cNvSpPr>
          <p:nvPr>
            <p:ph type="title" hasCustomPrompt="1"/>
          </p:nvPr>
        </p:nvSpPr>
        <p:spPr>
          <a:xfrm>
            <a:off x="1256060" y="2557015"/>
            <a:ext cx="9679880" cy="840230"/>
          </a:xfrm>
          <a:noFill/>
        </p:spPr>
        <p:txBody>
          <a:bodyPr wrap="square" rtlCol="0">
            <a:spAutoFit/>
          </a:bodyPr>
          <a:lstStyle>
            <a:lvl1pPr algn="ctr">
              <a:defRPr lang="zh-CN" altLang="en-US" sz="5400">
                <a:solidFill>
                  <a:schemeClr val="bg1"/>
                </a:solidFill>
                <a:cs typeface="+mn-cs"/>
              </a:defRPr>
            </a:lvl1pPr>
          </a:lstStyle>
          <a:p>
            <a:pPr marL="0" lvl="0" algn="ctr"/>
            <a:r>
              <a:rPr lang="zh-CN" altLang="en-US" dirty="0"/>
              <a:t>单击此处加入总结文字</a:t>
            </a:r>
          </a:p>
        </p:txBody>
      </p:sp>
      <p:grpSp>
        <p:nvGrpSpPr>
          <p:cNvPr id="132" name="组合 131">
            <a:extLst>
              <a:ext uri="{FF2B5EF4-FFF2-40B4-BE49-F238E27FC236}">
                <a16:creationId xmlns:a16="http://schemas.microsoft.com/office/drawing/2014/main" id="{CA3DC253-738F-4280-80F1-4ED1880AFE4F}"/>
              </a:ext>
            </a:extLst>
          </p:cNvPr>
          <p:cNvGrpSpPr/>
          <p:nvPr userDrawn="1"/>
        </p:nvGrpSpPr>
        <p:grpSpPr>
          <a:xfrm>
            <a:off x="3795131" y="6307262"/>
            <a:ext cx="4766946" cy="452499"/>
            <a:chOff x="3721016" y="5441926"/>
            <a:chExt cx="5306957" cy="503759"/>
          </a:xfrm>
        </p:grpSpPr>
        <p:pic>
          <p:nvPicPr>
            <p:cNvPr id="133" name="图片 132">
              <a:extLst>
                <a:ext uri="{FF2B5EF4-FFF2-40B4-BE49-F238E27FC236}">
                  <a16:creationId xmlns:a16="http://schemas.microsoft.com/office/drawing/2014/main" id="{61B8B69B-4A0A-48E4-A215-ECCB09C53802}"/>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134" name="图片 133">
              <a:extLst>
                <a:ext uri="{FF2B5EF4-FFF2-40B4-BE49-F238E27FC236}">
                  <a16:creationId xmlns:a16="http://schemas.microsoft.com/office/drawing/2014/main" id="{223002FA-8A0D-4EF4-ADF0-D4365BB9D0AC}"/>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3336934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2C7C6-6EF9-4A00-A774-6DD9DB60FC92}"/>
              </a:ext>
            </a:extLst>
          </p:cNvPr>
          <p:cNvSpPr>
            <a:spLocks noGrp="1"/>
          </p:cNvSpPr>
          <p:nvPr>
            <p:ph type="title"/>
          </p:nvPr>
        </p:nvSpPr>
        <p:spPr/>
        <p:txBody>
          <a:bodyPr/>
          <a:lstStyle>
            <a:lvl1pPr>
              <a:defRPr b="1">
                <a:latin typeface="楷体" panose="02010609060101010101" pitchFamily="49" charset="-122"/>
                <a:ea typeface="楷体" panose="02010609060101010101" pitchFamily="49"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AAFD1455-8EFB-4323-AE3B-9521883023AB}"/>
              </a:ext>
            </a:extLst>
          </p:cNvPr>
          <p:cNvSpPr>
            <a:spLocks noGrp="1"/>
          </p:cNvSpPr>
          <p:nvPr>
            <p:ph type="dt" sz="half" idx="10"/>
          </p:nvPr>
        </p:nvSpPr>
        <p:spPr/>
        <p:txBody>
          <a:bodyPr/>
          <a:lstStyle/>
          <a:p>
            <a:fld id="{ADCF6A66-06AB-406A-8E76-6AC987CF60A9}" type="datetimeFigureOut">
              <a:rPr lang="zh-CN" altLang="en-US" smtClean="0"/>
              <a:t>2020/6/8</a:t>
            </a:fld>
            <a:endParaRPr lang="zh-CN" altLang="en-US"/>
          </a:p>
        </p:txBody>
      </p:sp>
      <p:sp>
        <p:nvSpPr>
          <p:cNvPr id="4" name="页脚占位符 3">
            <a:extLst>
              <a:ext uri="{FF2B5EF4-FFF2-40B4-BE49-F238E27FC236}">
                <a16:creationId xmlns:a16="http://schemas.microsoft.com/office/drawing/2014/main" id="{206E8621-F367-435C-9287-CB7CA65D1660}"/>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143F900B-55E5-48D4-BBC0-E005FF92A3DD}"/>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2811790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sp>
        <p:nvSpPr>
          <p:cNvPr id="7" name="梯形 6">
            <a:extLst>
              <a:ext uri="{FF2B5EF4-FFF2-40B4-BE49-F238E27FC236}">
                <a16:creationId xmlns:a16="http://schemas.microsoft.com/office/drawing/2014/main" id="{5DA474DD-E671-4614-8CBA-37A6CC638BA9}"/>
              </a:ext>
            </a:extLst>
          </p:cNvPr>
          <p:cNvSpPr/>
          <p:nvPr userDrawn="1"/>
        </p:nvSpPr>
        <p:spPr>
          <a:xfrm>
            <a:off x="4643677" y="522016"/>
            <a:ext cx="2904645" cy="217858"/>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6">
            <a:extLst>
              <a:ext uri="{FF2B5EF4-FFF2-40B4-BE49-F238E27FC236}">
                <a16:creationId xmlns:a16="http://schemas.microsoft.com/office/drawing/2014/main" id="{85AE9A9F-6827-4D26-8857-8049C764799E}"/>
              </a:ext>
            </a:extLst>
          </p:cNvPr>
          <p:cNvSpPr>
            <a:spLocks/>
          </p:cNvSpPr>
          <p:nvPr userDrawn="1"/>
        </p:nvSpPr>
        <p:spPr bwMode="auto">
          <a:xfrm>
            <a:off x="-1683695" y="4450772"/>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6">
            <a:extLst>
              <a:ext uri="{FF2B5EF4-FFF2-40B4-BE49-F238E27FC236}">
                <a16:creationId xmlns:a16="http://schemas.microsoft.com/office/drawing/2014/main" id="{D6734A1D-DD75-4F62-809C-71F37BD94F42}"/>
              </a:ext>
            </a:extLst>
          </p:cNvPr>
          <p:cNvSpPr>
            <a:spLocks/>
          </p:cNvSpPr>
          <p:nvPr userDrawn="1"/>
        </p:nvSpPr>
        <p:spPr bwMode="auto">
          <a:xfrm>
            <a:off x="9820527" y="-161673"/>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D81B6420-4426-4FDC-BD09-E8102F976493}"/>
              </a:ext>
            </a:extLst>
          </p:cNvPr>
          <p:cNvSpPr/>
          <p:nvPr userDrawn="1"/>
        </p:nvSpPr>
        <p:spPr>
          <a:xfrm>
            <a:off x="666750" y="723900"/>
            <a:ext cx="10858500" cy="5511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0" name="矩形 19">
            <a:extLst>
              <a:ext uri="{FF2B5EF4-FFF2-40B4-BE49-F238E27FC236}">
                <a16:creationId xmlns:a16="http://schemas.microsoft.com/office/drawing/2014/main" id="{8FBA2AB9-23EE-47D2-9179-AD5EFB36BE07}"/>
              </a:ext>
            </a:extLst>
          </p:cNvPr>
          <p:cNvSpPr/>
          <p:nvPr userDrawn="1"/>
        </p:nvSpPr>
        <p:spPr>
          <a:xfrm>
            <a:off x="4745504" y="522016"/>
            <a:ext cx="2700993" cy="1060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华文行楷" panose="02010800040101010101" pitchFamily="2" charset="-122"/>
                <a:ea typeface="华文行楷" panose="02010800040101010101" pitchFamily="2" charset="-122"/>
              </a:rPr>
              <a:t>重庆医科大学</a:t>
            </a:r>
          </a:p>
        </p:txBody>
      </p:sp>
      <p:sp>
        <p:nvSpPr>
          <p:cNvPr id="62" name="标题 75">
            <a:extLst>
              <a:ext uri="{FF2B5EF4-FFF2-40B4-BE49-F238E27FC236}">
                <a16:creationId xmlns:a16="http://schemas.microsoft.com/office/drawing/2014/main" id="{D6EF794C-44A6-49B3-BA01-7439802EFFFC}"/>
              </a:ext>
            </a:extLst>
          </p:cNvPr>
          <p:cNvSpPr>
            <a:spLocks noGrp="1"/>
          </p:cNvSpPr>
          <p:nvPr>
            <p:ph type="title"/>
          </p:nvPr>
        </p:nvSpPr>
        <p:spPr>
          <a:xfrm>
            <a:off x="838200" y="2560844"/>
            <a:ext cx="10515600" cy="840230"/>
          </a:xfrm>
          <a:prstGeom prst="rect">
            <a:avLst/>
          </a:prstGeom>
          <a:noFill/>
        </p:spPr>
        <p:txBody>
          <a:bodyPr wrap="square" rtlCol="0">
            <a:spAutoFit/>
          </a:bodyPr>
          <a:lstStyle>
            <a:lvl1pPr algn="ctr">
              <a:defRPr lang="zh-CN" altLang="en-US" sz="5400">
                <a:solidFill>
                  <a:schemeClr val="accent1"/>
                </a:solidFill>
                <a:latin typeface="楷体" panose="02010609060101010101" pitchFamily="49" charset="-122"/>
                <a:ea typeface="楷体" panose="02010609060101010101" pitchFamily="49" charset="-122"/>
                <a:cs typeface="+mn-cs"/>
              </a:defRPr>
            </a:lvl1pPr>
          </a:lstStyle>
          <a:p>
            <a:pPr marL="0" lvl="0" algn="ctr"/>
            <a:r>
              <a:rPr lang="zh-CN" altLang="en-US" dirty="0"/>
              <a:t>单击此处编辑母版标题样式</a:t>
            </a:r>
          </a:p>
        </p:txBody>
      </p:sp>
      <p:sp>
        <p:nvSpPr>
          <p:cNvPr id="12" name="文本框 11">
            <a:extLst>
              <a:ext uri="{FF2B5EF4-FFF2-40B4-BE49-F238E27FC236}">
                <a16:creationId xmlns:a16="http://schemas.microsoft.com/office/drawing/2014/main" id="{E03841A3-AE4E-4C04-895F-E60C8840E444}"/>
              </a:ext>
            </a:extLst>
          </p:cNvPr>
          <p:cNvSpPr txBox="1"/>
          <p:nvPr userDrawn="1"/>
        </p:nvSpPr>
        <p:spPr>
          <a:xfrm>
            <a:off x="3833979" y="567243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3214204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3F2BD2DB-0B8E-450B-BDCD-D99047EBBB10}"/>
              </a:ext>
            </a:extLst>
          </p:cNvPr>
          <p:cNvSpPr>
            <a:spLocks/>
          </p:cNvSpPr>
          <p:nvPr userDrawn="1"/>
        </p:nvSpPr>
        <p:spPr bwMode="auto">
          <a:xfrm>
            <a:off x="-954876" y="348790"/>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矩形: 圆角 6">
            <a:extLst>
              <a:ext uri="{FF2B5EF4-FFF2-40B4-BE49-F238E27FC236}">
                <a16:creationId xmlns:a16="http://schemas.microsoft.com/office/drawing/2014/main" id="{8F0AA607-09AE-4E9A-9EEE-88D0673C706A}"/>
              </a:ext>
            </a:extLst>
          </p:cNvPr>
          <p:cNvSpPr/>
          <p:nvPr userDrawn="1"/>
        </p:nvSpPr>
        <p:spPr>
          <a:xfrm>
            <a:off x="4714753" y="1170542"/>
            <a:ext cx="2762494" cy="2762594"/>
          </a:xfrm>
          <a:prstGeom prst="roundRect">
            <a:avLst>
              <a:gd name="adj" fmla="val 50000"/>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8" name="椭圆 7">
            <a:extLst>
              <a:ext uri="{FF2B5EF4-FFF2-40B4-BE49-F238E27FC236}">
                <a16:creationId xmlns:a16="http://schemas.microsoft.com/office/drawing/2014/main" id="{6F027FCF-34AE-4187-ABDC-9D09D9C94CDE}"/>
              </a:ext>
            </a:extLst>
          </p:cNvPr>
          <p:cNvSpPr/>
          <p:nvPr userDrawn="1"/>
        </p:nvSpPr>
        <p:spPr>
          <a:xfrm>
            <a:off x="4314496" y="770335"/>
            <a:ext cx="3563008" cy="3563008"/>
          </a:xfrm>
          <a:prstGeom prst="ellipse">
            <a:avLst/>
          </a:prstGeom>
          <a:noFill/>
          <a:ln>
            <a:gradFill>
              <a:gsLst>
                <a:gs pos="10000">
                  <a:srgbClr val="FCFCFC"/>
                </a:gs>
                <a:gs pos="53000">
                  <a:schemeClr val="accent1"/>
                </a:gs>
                <a:gs pos="90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CDA40F9-A97B-4BC8-B85A-F09F03701025}"/>
              </a:ext>
            </a:extLst>
          </p:cNvPr>
          <p:cNvSpPr/>
          <p:nvPr userDrawn="1"/>
        </p:nvSpPr>
        <p:spPr>
          <a:xfrm>
            <a:off x="3946105" y="401944"/>
            <a:ext cx="4299790" cy="4299790"/>
          </a:xfrm>
          <a:prstGeom prst="ellipse">
            <a:avLst/>
          </a:prstGeom>
          <a:noFill/>
          <a:ln>
            <a:gradFill>
              <a:gsLst>
                <a:gs pos="25000">
                  <a:srgbClr val="FCFCFC"/>
                </a:gs>
                <a:gs pos="53000">
                  <a:schemeClr val="accent1"/>
                </a:gs>
                <a:gs pos="75000">
                  <a:srgbClr val="FCFCF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6">
            <a:extLst>
              <a:ext uri="{FF2B5EF4-FFF2-40B4-BE49-F238E27FC236}">
                <a16:creationId xmlns:a16="http://schemas.microsoft.com/office/drawing/2014/main" id="{33196E8B-D877-4F37-B886-918E9FD61E18}"/>
              </a:ext>
            </a:extLst>
          </p:cNvPr>
          <p:cNvSpPr>
            <a:spLocks/>
          </p:cNvSpPr>
          <p:nvPr userDrawn="1"/>
        </p:nvSpPr>
        <p:spPr bwMode="auto">
          <a:xfrm>
            <a:off x="10488966" y="3933136"/>
            <a:ext cx="3075502" cy="18100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C5D7C068-830E-4C94-B624-5D42F8410D67}"/>
              </a:ext>
            </a:extLst>
          </p:cNvPr>
          <p:cNvSpPr/>
          <p:nvPr userDrawn="1"/>
        </p:nvSpPr>
        <p:spPr>
          <a:xfrm>
            <a:off x="4314496" y="1645920"/>
            <a:ext cx="326165" cy="326165"/>
          </a:xfrm>
          <a:prstGeom prst="ellipse">
            <a:avLst/>
          </a:prstGeom>
          <a:gradFill flip="none" rotWithShape="1">
            <a:gsLst>
              <a:gs pos="0">
                <a:schemeClr val="accent1">
                  <a:lumMod val="20000"/>
                  <a:lumOff val="80000"/>
                </a:schemeClr>
              </a:gs>
              <a:gs pos="100000">
                <a:schemeClr val="accent1"/>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5" name="椭圆 14">
            <a:extLst>
              <a:ext uri="{FF2B5EF4-FFF2-40B4-BE49-F238E27FC236}">
                <a16:creationId xmlns:a16="http://schemas.microsoft.com/office/drawing/2014/main" id="{4CA03E48-0B9B-4141-B9FF-CA1BBED9C281}"/>
              </a:ext>
            </a:extLst>
          </p:cNvPr>
          <p:cNvSpPr/>
          <p:nvPr userDrawn="1"/>
        </p:nvSpPr>
        <p:spPr>
          <a:xfrm>
            <a:off x="7551339" y="3350083"/>
            <a:ext cx="193526" cy="197430"/>
          </a:xfrm>
          <a:prstGeom prst="ellipse">
            <a:avLst/>
          </a:prstGeom>
          <a:gradFill flip="none" rotWithShape="1">
            <a:gsLst>
              <a:gs pos="0">
                <a:schemeClr val="accent1">
                  <a:lumMod val="20000"/>
                  <a:lumOff val="80000"/>
                </a:schemeClr>
              </a:gs>
              <a:gs pos="100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6" name="椭圆 15">
            <a:extLst>
              <a:ext uri="{FF2B5EF4-FFF2-40B4-BE49-F238E27FC236}">
                <a16:creationId xmlns:a16="http://schemas.microsoft.com/office/drawing/2014/main" id="{D3F426B8-45F5-45BD-A0A0-68AE5072FEB1}"/>
              </a:ext>
            </a:extLst>
          </p:cNvPr>
          <p:cNvSpPr/>
          <p:nvPr userDrawn="1"/>
        </p:nvSpPr>
        <p:spPr>
          <a:xfrm>
            <a:off x="8093244" y="1956947"/>
            <a:ext cx="224564" cy="224564"/>
          </a:xfrm>
          <a:prstGeom prst="ellipse">
            <a:avLst/>
          </a:prstGeom>
          <a:gradFill flip="none" rotWithShape="1">
            <a:gsLst>
              <a:gs pos="0">
                <a:schemeClr val="accent1">
                  <a:lumMod val="20000"/>
                  <a:lumOff val="80000"/>
                </a:schemeClr>
              </a:gs>
              <a:gs pos="100000">
                <a:schemeClr val="accent1"/>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8" name="矩形: 圆角 17">
            <a:extLst>
              <a:ext uri="{FF2B5EF4-FFF2-40B4-BE49-F238E27FC236}">
                <a16:creationId xmlns:a16="http://schemas.microsoft.com/office/drawing/2014/main" id="{F63738C1-FC01-463F-B370-7082974867E8}"/>
              </a:ext>
            </a:extLst>
          </p:cNvPr>
          <p:cNvSpPr/>
          <p:nvPr userDrawn="1"/>
        </p:nvSpPr>
        <p:spPr>
          <a:xfrm>
            <a:off x="4805326" y="1261118"/>
            <a:ext cx="2581349" cy="2581443"/>
          </a:xfrm>
          <a:prstGeom prst="roundRect">
            <a:avLst>
              <a:gd name="adj" fmla="val 50000"/>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9" name="文本占位符 11">
            <a:extLst>
              <a:ext uri="{FF2B5EF4-FFF2-40B4-BE49-F238E27FC236}">
                <a16:creationId xmlns:a16="http://schemas.microsoft.com/office/drawing/2014/main" id="{31AEA41B-D6D2-4F73-AF92-AC8D425920AD}"/>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accent1"/>
                </a:solidFill>
                <a:latin typeface="+mj-ea"/>
                <a:ea typeface="+mj-ea"/>
              </a:defRPr>
            </a:lvl1pPr>
          </a:lstStyle>
          <a:p>
            <a:pPr lvl="0"/>
            <a:r>
              <a:rPr lang="en-US" altLang="zh-CN" dirty="0"/>
              <a:t>00</a:t>
            </a:r>
            <a:endParaRPr lang="zh-CN" altLang="en-US" dirty="0"/>
          </a:p>
        </p:txBody>
      </p:sp>
      <p:sp>
        <p:nvSpPr>
          <p:cNvPr id="20" name="标题 2">
            <a:extLst>
              <a:ext uri="{FF2B5EF4-FFF2-40B4-BE49-F238E27FC236}">
                <a16:creationId xmlns:a16="http://schemas.microsoft.com/office/drawing/2014/main" id="{F92A6472-93D3-4665-B7D4-6CED98243EC6}"/>
              </a:ext>
            </a:extLst>
          </p:cNvPr>
          <p:cNvSpPr>
            <a:spLocks noGrp="1"/>
          </p:cNvSpPr>
          <p:nvPr>
            <p:ph type="title" hasCustomPrompt="1"/>
          </p:nvPr>
        </p:nvSpPr>
        <p:spPr>
          <a:xfrm>
            <a:off x="1256060" y="4620737"/>
            <a:ext cx="9679880" cy="757130"/>
          </a:xfrm>
          <a:noFill/>
        </p:spPr>
        <p:txBody>
          <a:bodyPr wrap="square" rtlCol="0">
            <a:spAutoFit/>
          </a:bodyPr>
          <a:lstStyle>
            <a:lvl1pPr algn="ctr">
              <a:defRPr lang="zh-CN" altLang="en-US" sz="4800">
                <a:solidFill>
                  <a:schemeClr val="accent1"/>
                </a:solidFill>
                <a:latin typeface="楷体" panose="02010609060101010101" pitchFamily="49" charset="-122"/>
                <a:ea typeface="楷体" panose="02010609060101010101" pitchFamily="49" charset="-122"/>
                <a:cs typeface="+mn-cs"/>
              </a:defRPr>
            </a:lvl1pPr>
          </a:lstStyle>
          <a:p>
            <a:pPr marL="0" lvl="0" algn="ctr"/>
            <a:r>
              <a:rPr lang="zh-CN" altLang="en-US" dirty="0"/>
              <a:t>单击此处编辑章节标题</a:t>
            </a:r>
          </a:p>
        </p:txBody>
      </p:sp>
      <p:sp>
        <p:nvSpPr>
          <p:cNvPr id="2" name="文本框 1">
            <a:extLst>
              <a:ext uri="{FF2B5EF4-FFF2-40B4-BE49-F238E27FC236}">
                <a16:creationId xmlns:a16="http://schemas.microsoft.com/office/drawing/2014/main" id="{EDDA2835-5A03-4F20-BECB-D33DA55D76D3}"/>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1724660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034F43F1-3A6F-4872-996E-58507CF6F51C}"/>
              </a:ext>
            </a:extLst>
          </p:cNvPr>
          <p:cNvSpPr>
            <a:spLocks/>
          </p:cNvSpPr>
          <p:nvPr userDrawn="1"/>
        </p:nvSpPr>
        <p:spPr bwMode="auto">
          <a:xfrm>
            <a:off x="9481886" y="5853746"/>
            <a:ext cx="1984069" cy="1167676"/>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梯形 6">
            <a:extLst>
              <a:ext uri="{FF2B5EF4-FFF2-40B4-BE49-F238E27FC236}">
                <a16:creationId xmlns:a16="http://schemas.microsoft.com/office/drawing/2014/main" id="{1D257C2A-94BA-4006-A6C9-75B341D567DE}"/>
              </a:ext>
            </a:extLst>
          </p:cNvPr>
          <p:cNvSpPr/>
          <p:nvPr userDrawn="1"/>
        </p:nvSpPr>
        <p:spPr>
          <a:xfrm>
            <a:off x="4643677" y="522016"/>
            <a:ext cx="2904645" cy="217858"/>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6">
            <a:extLst>
              <a:ext uri="{FF2B5EF4-FFF2-40B4-BE49-F238E27FC236}">
                <a16:creationId xmlns:a16="http://schemas.microsoft.com/office/drawing/2014/main" id="{4E357DC2-6B24-497A-98DF-A52B7B5C36AA}"/>
              </a:ext>
            </a:extLst>
          </p:cNvPr>
          <p:cNvSpPr>
            <a:spLocks/>
          </p:cNvSpPr>
          <p:nvPr userDrawn="1"/>
        </p:nvSpPr>
        <p:spPr bwMode="auto">
          <a:xfrm>
            <a:off x="-1449529" y="1070585"/>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6">
            <a:extLst>
              <a:ext uri="{FF2B5EF4-FFF2-40B4-BE49-F238E27FC236}">
                <a16:creationId xmlns:a16="http://schemas.microsoft.com/office/drawing/2014/main" id="{61891DE9-1843-4D8A-B2A7-5B5490C50D54}"/>
              </a:ext>
            </a:extLst>
          </p:cNvPr>
          <p:cNvSpPr>
            <a:spLocks/>
          </p:cNvSpPr>
          <p:nvPr userDrawn="1"/>
        </p:nvSpPr>
        <p:spPr bwMode="auto">
          <a:xfrm>
            <a:off x="9915294" y="4441381"/>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E072D6FE-2186-41B1-9E93-00E023B9DC82}"/>
              </a:ext>
            </a:extLst>
          </p:cNvPr>
          <p:cNvSpPr/>
          <p:nvPr userDrawn="1"/>
        </p:nvSpPr>
        <p:spPr>
          <a:xfrm>
            <a:off x="666750" y="723900"/>
            <a:ext cx="10858500" cy="5511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9" name="矩形 18">
            <a:extLst>
              <a:ext uri="{FF2B5EF4-FFF2-40B4-BE49-F238E27FC236}">
                <a16:creationId xmlns:a16="http://schemas.microsoft.com/office/drawing/2014/main" id="{90AA5D3C-E36B-4FD1-8A3E-DA3CB13F5CA6}"/>
              </a:ext>
            </a:extLst>
          </p:cNvPr>
          <p:cNvSpPr/>
          <p:nvPr userDrawn="1"/>
        </p:nvSpPr>
        <p:spPr>
          <a:xfrm>
            <a:off x="4745504" y="522016"/>
            <a:ext cx="2700993" cy="1060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标题 75">
            <a:extLst>
              <a:ext uri="{FF2B5EF4-FFF2-40B4-BE49-F238E27FC236}">
                <a16:creationId xmlns:a16="http://schemas.microsoft.com/office/drawing/2014/main" id="{A59E9C98-C28E-4AAC-B1E4-FF6C1DF3B8F6}"/>
              </a:ext>
            </a:extLst>
          </p:cNvPr>
          <p:cNvSpPr>
            <a:spLocks noGrp="1"/>
          </p:cNvSpPr>
          <p:nvPr>
            <p:ph type="title" hasCustomPrompt="1"/>
          </p:nvPr>
        </p:nvSpPr>
        <p:spPr>
          <a:xfrm>
            <a:off x="838200" y="2560844"/>
            <a:ext cx="10515600" cy="840230"/>
          </a:xfrm>
          <a:prstGeom prst="rect">
            <a:avLst/>
          </a:prstGeom>
          <a:noFill/>
        </p:spPr>
        <p:txBody>
          <a:bodyPr wrap="square" rtlCol="0">
            <a:spAutoFit/>
          </a:bodyPr>
          <a:lstStyle>
            <a:lvl1pPr algn="ctr">
              <a:defRPr lang="zh-CN" altLang="en-US" sz="5400">
                <a:solidFill>
                  <a:schemeClr val="accent1"/>
                </a:solidFill>
                <a:latin typeface="楷体" panose="02010609060101010101" pitchFamily="49" charset="-122"/>
                <a:ea typeface="楷体" panose="02010609060101010101" pitchFamily="49" charset="-122"/>
                <a:cs typeface="+mn-cs"/>
              </a:defRPr>
            </a:lvl1pPr>
          </a:lstStyle>
          <a:p>
            <a:pPr marL="0" lvl="0" algn="ctr"/>
            <a:r>
              <a:rPr lang="zh-CN" altLang="en-US" dirty="0"/>
              <a:t>单击此处加入总结文字</a:t>
            </a:r>
          </a:p>
        </p:txBody>
      </p:sp>
      <p:sp>
        <p:nvSpPr>
          <p:cNvPr id="59" name="文本框 58">
            <a:extLst>
              <a:ext uri="{FF2B5EF4-FFF2-40B4-BE49-F238E27FC236}">
                <a16:creationId xmlns:a16="http://schemas.microsoft.com/office/drawing/2014/main" id="{56636B78-F912-4FAE-BB93-F46F580E00CF}"/>
              </a:ext>
            </a:extLst>
          </p:cNvPr>
          <p:cNvSpPr txBox="1"/>
          <p:nvPr userDrawn="1"/>
        </p:nvSpPr>
        <p:spPr>
          <a:xfrm>
            <a:off x="3685822" y="5632770"/>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
        <p:nvSpPr>
          <p:cNvPr id="60" name="文本框 59">
            <a:extLst>
              <a:ext uri="{FF2B5EF4-FFF2-40B4-BE49-F238E27FC236}">
                <a16:creationId xmlns:a16="http://schemas.microsoft.com/office/drawing/2014/main" id="{FC575E84-E9E8-46FB-9088-62E56D15A682}"/>
              </a:ext>
            </a:extLst>
          </p:cNvPr>
          <p:cNvSpPr txBox="1"/>
          <p:nvPr userDrawn="1"/>
        </p:nvSpPr>
        <p:spPr>
          <a:xfrm>
            <a:off x="4846203" y="871125"/>
            <a:ext cx="2499592" cy="523220"/>
          </a:xfrm>
          <a:prstGeom prst="rect">
            <a:avLst/>
          </a:prstGeom>
          <a:noFill/>
        </p:spPr>
        <p:txBody>
          <a:bodyPr wrap="square" rtlCol="0">
            <a:spAutoFit/>
          </a:bodyPr>
          <a:lstStyle/>
          <a:p>
            <a:r>
              <a:rPr lang="zh-CN" altLang="en-US" sz="2800" b="1" dirty="0">
                <a:solidFill>
                  <a:schemeClr val="bg1"/>
                </a:solidFill>
                <a:latin typeface="华文行楷" panose="02010800040101010101" pitchFamily="2" charset="-122"/>
                <a:ea typeface="华文行楷" panose="02010800040101010101" pitchFamily="2" charset="-122"/>
              </a:rPr>
              <a:t>重庆医科大学</a:t>
            </a:r>
          </a:p>
        </p:txBody>
      </p:sp>
    </p:spTree>
    <p:extLst>
      <p:ext uri="{BB962C8B-B14F-4D97-AF65-F5344CB8AC3E}">
        <p14:creationId xmlns:p14="http://schemas.microsoft.com/office/powerpoint/2010/main" val="2584868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4CC6F-A21B-4D50-899A-6DB11459F7D3}"/>
              </a:ext>
            </a:extLst>
          </p:cNvPr>
          <p:cNvSpPr>
            <a:spLocks noGrp="1"/>
          </p:cNvSpPr>
          <p:nvPr>
            <p:ph type="title"/>
          </p:nvPr>
        </p:nvSpPr>
        <p:spPr/>
        <p:txBody>
          <a:bodyPr/>
          <a:lstStyle>
            <a:lvl1pPr>
              <a:defRPr b="1">
                <a:latin typeface="楷体" panose="02010609060101010101" pitchFamily="49" charset="-122"/>
                <a:ea typeface="楷体" panose="02010609060101010101" pitchFamily="49"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3F091209-FAC0-407B-B25C-486A4E2E7D32}"/>
              </a:ext>
            </a:extLst>
          </p:cNvPr>
          <p:cNvSpPr>
            <a:spLocks noGrp="1"/>
          </p:cNvSpPr>
          <p:nvPr>
            <p:ph type="dt" sz="half" idx="10"/>
          </p:nvPr>
        </p:nvSpPr>
        <p:spPr/>
        <p:txBody>
          <a:bodyPr/>
          <a:lstStyle/>
          <a:p>
            <a:fld id="{ADCF6A66-06AB-406A-8E76-6AC987CF60A9}" type="datetimeFigureOut">
              <a:rPr lang="zh-CN" altLang="en-US" smtClean="0"/>
              <a:t>2020/6/8</a:t>
            </a:fld>
            <a:endParaRPr lang="zh-CN" altLang="en-US"/>
          </a:p>
        </p:txBody>
      </p:sp>
      <p:sp>
        <p:nvSpPr>
          <p:cNvPr id="4" name="页脚占位符 3">
            <a:extLst>
              <a:ext uri="{FF2B5EF4-FFF2-40B4-BE49-F238E27FC236}">
                <a16:creationId xmlns:a16="http://schemas.microsoft.com/office/drawing/2014/main" id="{27C4100B-5F3A-4405-A755-842F55721CCD}"/>
              </a:ext>
            </a:extLst>
          </p:cNvPr>
          <p:cNvSpPr>
            <a:spLocks noGrp="1"/>
          </p:cNvSpPr>
          <p:nvPr>
            <p:ph type="ftr" sz="quarter" idx="11"/>
          </p:nvPr>
        </p:nvSpPr>
        <p:spPr>
          <a:xfrm>
            <a:off x="4038600" y="6269159"/>
            <a:ext cx="4114800" cy="365125"/>
          </a:xfrm>
          <a:prstGeom prst="rect">
            <a:avLst/>
          </a:prstGeom>
        </p:spPr>
        <p:txBody>
          <a:bodyPr/>
          <a:lstStyle/>
          <a:p>
            <a:endParaRPr lang="zh-CN" altLang="en-US" dirty="0"/>
          </a:p>
        </p:txBody>
      </p:sp>
      <p:sp>
        <p:nvSpPr>
          <p:cNvPr id="5" name="灯片编号占位符 4">
            <a:extLst>
              <a:ext uri="{FF2B5EF4-FFF2-40B4-BE49-F238E27FC236}">
                <a16:creationId xmlns:a16="http://schemas.microsoft.com/office/drawing/2014/main" id="{E9752998-8B90-40C7-923D-7B7B7BC82493}"/>
              </a:ext>
            </a:extLst>
          </p:cNvPr>
          <p:cNvSpPr>
            <a:spLocks noGrp="1"/>
          </p:cNvSpPr>
          <p:nvPr>
            <p:ph type="sldNum" sz="quarter" idx="12"/>
          </p:nvPr>
        </p:nvSpPr>
        <p:spPr/>
        <p:txBody>
          <a:bodyPr/>
          <a:lstStyle/>
          <a:p>
            <a:fld id="{62882B55-B6B2-497F-8568-5D2D4C04CE38}" type="slidenum">
              <a:rPr lang="zh-CN" altLang="en-US" smtClean="0"/>
              <a:t>‹#›</a:t>
            </a:fld>
            <a:endParaRPr lang="zh-CN" altLang="en-US"/>
          </a:p>
        </p:txBody>
      </p:sp>
    </p:spTree>
    <p:extLst>
      <p:ext uri="{BB962C8B-B14F-4D97-AF65-F5344CB8AC3E}">
        <p14:creationId xmlns:p14="http://schemas.microsoft.com/office/powerpoint/2010/main" val="129077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001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封面页">
    <p:spTree>
      <p:nvGrpSpPr>
        <p:cNvPr id="1" name=""/>
        <p:cNvGrpSpPr/>
        <p:nvPr/>
      </p:nvGrpSpPr>
      <p:grpSpPr>
        <a:xfrm>
          <a:off x="0" y="0"/>
          <a:ext cx="0" cy="0"/>
          <a:chOff x="0" y="0"/>
          <a:chExt cx="0" cy="0"/>
        </a:xfrm>
      </p:grpSpPr>
      <p:sp>
        <p:nvSpPr>
          <p:cNvPr id="7" name="梯形 6">
            <a:extLst>
              <a:ext uri="{FF2B5EF4-FFF2-40B4-BE49-F238E27FC236}">
                <a16:creationId xmlns:a16="http://schemas.microsoft.com/office/drawing/2014/main" id="{5DA474DD-E671-4614-8CBA-37A6CC638BA9}"/>
              </a:ext>
            </a:extLst>
          </p:cNvPr>
          <p:cNvSpPr/>
          <p:nvPr userDrawn="1"/>
        </p:nvSpPr>
        <p:spPr>
          <a:xfrm>
            <a:off x="4643677" y="522016"/>
            <a:ext cx="2904645" cy="217858"/>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6">
            <a:extLst>
              <a:ext uri="{FF2B5EF4-FFF2-40B4-BE49-F238E27FC236}">
                <a16:creationId xmlns:a16="http://schemas.microsoft.com/office/drawing/2014/main" id="{85AE9A9F-6827-4D26-8857-8049C764799E}"/>
              </a:ext>
            </a:extLst>
          </p:cNvPr>
          <p:cNvSpPr>
            <a:spLocks/>
          </p:cNvSpPr>
          <p:nvPr userDrawn="1"/>
        </p:nvSpPr>
        <p:spPr bwMode="auto">
          <a:xfrm>
            <a:off x="-1683695" y="4450772"/>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 name="Freeform 6">
            <a:extLst>
              <a:ext uri="{FF2B5EF4-FFF2-40B4-BE49-F238E27FC236}">
                <a16:creationId xmlns:a16="http://schemas.microsoft.com/office/drawing/2014/main" id="{D6734A1D-DD75-4F62-809C-71F37BD94F42}"/>
              </a:ext>
            </a:extLst>
          </p:cNvPr>
          <p:cNvSpPr>
            <a:spLocks/>
          </p:cNvSpPr>
          <p:nvPr userDrawn="1"/>
        </p:nvSpPr>
        <p:spPr bwMode="auto">
          <a:xfrm>
            <a:off x="9820527" y="-161673"/>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圆角 9">
            <a:extLst>
              <a:ext uri="{FF2B5EF4-FFF2-40B4-BE49-F238E27FC236}">
                <a16:creationId xmlns:a16="http://schemas.microsoft.com/office/drawing/2014/main" id="{D81B6420-4426-4FDC-BD09-E8102F976493}"/>
              </a:ext>
            </a:extLst>
          </p:cNvPr>
          <p:cNvSpPr/>
          <p:nvPr userDrawn="1"/>
        </p:nvSpPr>
        <p:spPr>
          <a:xfrm>
            <a:off x="666750" y="723900"/>
            <a:ext cx="10858500" cy="5511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0" name="矩形 19">
            <a:extLst>
              <a:ext uri="{FF2B5EF4-FFF2-40B4-BE49-F238E27FC236}">
                <a16:creationId xmlns:a16="http://schemas.microsoft.com/office/drawing/2014/main" id="{8FBA2AB9-23EE-47D2-9179-AD5EFB36BE07}"/>
              </a:ext>
            </a:extLst>
          </p:cNvPr>
          <p:cNvSpPr/>
          <p:nvPr userDrawn="1"/>
        </p:nvSpPr>
        <p:spPr>
          <a:xfrm>
            <a:off x="4745504" y="522016"/>
            <a:ext cx="2700993" cy="10601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华文行楷" panose="02010800040101010101" pitchFamily="2" charset="-122"/>
                <a:ea typeface="华文行楷" panose="02010800040101010101" pitchFamily="2" charset="-122"/>
              </a:rPr>
              <a:t>重庆医科大学</a:t>
            </a:r>
          </a:p>
        </p:txBody>
      </p:sp>
      <p:sp>
        <p:nvSpPr>
          <p:cNvPr id="62" name="标题 75">
            <a:extLst>
              <a:ext uri="{FF2B5EF4-FFF2-40B4-BE49-F238E27FC236}">
                <a16:creationId xmlns:a16="http://schemas.microsoft.com/office/drawing/2014/main" id="{D6EF794C-44A6-49B3-BA01-7439802EFFFC}"/>
              </a:ext>
            </a:extLst>
          </p:cNvPr>
          <p:cNvSpPr>
            <a:spLocks noGrp="1"/>
          </p:cNvSpPr>
          <p:nvPr>
            <p:ph type="title"/>
          </p:nvPr>
        </p:nvSpPr>
        <p:spPr>
          <a:xfrm>
            <a:off x="838200" y="2560844"/>
            <a:ext cx="10515600" cy="840230"/>
          </a:xfrm>
          <a:prstGeom prst="rect">
            <a:avLst/>
          </a:prstGeom>
          <a:noFill/>
        </p:spPr>
        <p:txBody>
          <a:bodyPr wrap="square" rtlCol="0">
            <a:spAutoFit/>
          </a:bodyPr>
          <a:lstStyle>
            <a:lvl1pPr algn="ctr">
              <a:defRPr lang="zh-CN" altLang="en-US" sz="5400">
                <a:solidFill>
                  <a:schemeClr val="accent1"/>
                </a:solidFill>
                <a:latin typeface="楷体" panose="02010609060101010101" pitchFamily="49" charset="-122"/>
                <a:ea typeface="楷体" panose="02010609060101010101" pitchFamily="49" charset="-122"/>
                <a:cs typeface="+mn-cs"/>
              </a:defRPr>
            </a:lvl1pPr>
          </a:lstStyle>
          <a:p>
            <a:pPr marL="0" lvl="0" algn="ctr"/>
            <a:r>
              <a:rPr lang="zh-CN" altLang="en-US" dirty="0"/>
              <a:t>单击此处编辑母版标题样式</a:t>
            </a:r>
          </a:p>
        </p:txBody>
      </p:sp>
      <p:sp>
        <p:nvSpPr>
          <p:cNvPr id="12" name="文本框 11">
            <a:extLst>
              <a:ext uri="{FF2B5EF4-FFF2-40B4-BE49-F238E27FC236}">
                <a16:creationId xmlns:a16="http://schemas.microsoft.com/office/drawing/2014/main" id="{E03841A3-AE4E-4C04-895F-E60C8840E444}"/>
              </a:ext>
            </a:extLst>
          </p:cNvPr>
          <p:cNvSpPr txBox="1"/>
          <p:nvPr userDrawn="1"/>
        </p:nvSpPr>
        <p:spPr>
          <a:xfrm>
            <a:off x="3833979" y="567243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389305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CD0172DF-2342-4827-AD2D-C2530CE70371}"/>
              </a:ext>
            </a:extLst>
          </p:cNvPr>
          <p:cNvGrpSpPr/>
          <p:nvPr userDrawn="1"/>
        </p:nvGrpSpPr>
        <p:grpSpPr>
          <a:xfrm>
            <a:off x="-1071219" y="-435448"/>
            <a:ext cx="14992166" cy="7655543"/>
            <a:chOff x="-1071219" y="-435448"/>
            <a:chExt cx="14992166" cy="7655543"/>
          </a:xfrm>
        </p:grpSpPr>
        <p:sp>
          <p:nvSpPr>
            <p:cNvPr id="8" name="矩形: 圆角 7">
              <a:extLst>
                <a:ext uri="{FF2B5EF4-FFF2-40B4-BE49-F238E27FC236}">
                  <a16:creationId xmlns:a16="http://schemas.microsoft.com/office/drawing/2014/main" id="{FFE6E022-9B75-4C4F-AE6B-64A6BE54AA1C}"/>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13" name="矩形: 圆角 12">
              <a:extLst>
                <a:ext uri="{FF2B5EF4-FFF2-40B4-BE49-F238E27FC236}">
                  <a16:creationId xmlns:a16="http://schemas.microsoft.com/office/drawing/2014/main" id="{0D39B2A0-0188-41DA-9ECD-68ED8BB82460}"/>
                </a:ext>
              </a:extLst>
            </p:cNvPr>
            <p:cNvSpPr/>
            <p:nvPr/>
          </p:nvSpPr>
          <p:spPr>
            <a:xfrm rot="2836031">
              <a:off x="2312719" y="-220544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0AD8273E-24DA-494A-98D2-BDD4E8F48DFE}"/>
                </a:ext>
              </a:extLst>
            </p:cNvPr>
            <p:cNvSpPr/>
            <p:nvPr/>
          </p:nvSpPr>
          <p:spPr>
            <a:xfrm rot="2836031">
              <a:off x="9293429" y="452638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456CBFD4-49DF-42CB-BB35-334638D4CE8D}"/>
                </a:ext>
              </a:extLst>
            </p:cNvPr>
            <p:cNvSpPr/>
            <p:nvPr/>
          </p:nvSpPr>
          <p:spPr>
            <a:xfrm rot="2836031">
              <a:off x="3946761" y="-276321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003FA3F3-6731-4359-AFBB-A7764E46ADC9}"/>
                </a:ext>
              </a:extLst>
            </p:cNvPr>
            <p:cNvSpPr/>
            <p:nvPr/>
          </p:nvSpPr>
          <p:spPr>
            <a:xfrm>
              <a:off x="265377" y="1887747"/>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68063E0-7BC2-4061-954B-81E1483CD923}"/>
                </a:ext>
              </a:extLst>
            </p:cNvPr>
            <p:cNvSpPr/>
            <p:nvPr/>
          </p:nvSpPr>
          <p:spPr>
            <a:xfrm>
              <a:off x="11357740" y="4708069"/>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8A2385F6-964D-452E-B345-7B5015BFE3DF}"/>
                </a:ext>
              </a:extLst>
            </p:cNvPr>
            <p:cNvSpPr/>
            <p:nvPr/>
          </p:nvSpPr>
          <p:spPr>
            <a:xfrm>
              <a:off x="11551534" y="5528517"/>
              <a:ext cx="1006998" cy="10069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67C9682-3CE7-4572-9189-60E086540325}"/>
                </a:ext>
              </a:extLst>
            </p:cNvPr>
            <p:cNvSpPr/>
            <p:nvPr/>
          </p:nvSpPr>
          <p:spPr>
            <a:xfrm>
              <a:off x="-509834" y="905666"/>
              <a:ext cx="692361" cy="69236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5B96555-857E-4A5A-B911-24B5D14F73E6}"/>
                </a:ext>
              </a:extLst>
            </p:cNvPr>
            <p:cNvSpPr/>
            <p:nvPr/>
          </p:nvSpPr>
          <p:spPr>
            <a:xfrm>
              <a:off x="717224" y="277792"/>
              <a:ext cx="216378" cy="21637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8A83157-A1B5-4C13-ABF0-5E889CFEFD31}"/>
                </a:ext>
              </a:extLst>
            </p:cNvPr>
            <p:cNvSpPr/>
            <p:nvPr/>
          </p:nvSpPr>
          <p:spPr>
            <a:xfrm>
              <a:off x="10898249" y="4622916"/>
              <a:ext cx="159996" cy="15999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ABA3AF3-688E-4EAA-9C60-B833731A0541}"/>
                </a:ext>
              </a:extLst>
            </p:cNvPr>
            <p:cNvSpPr/>
            <p:nvPr/>
          </p:nvSpPr>
          <p:spPr>
            <a:xfrm>
              <a:off x="10159320" y="5059632"/>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099672A-869F-4665-8F06-03FA679159D1}"/>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6616864" y="1341502"/>
              <a:ext cx="3552825" cy="457200"/>
            </a:xfrm>
            <a:prstGeom prst="rect">
              <a:avLst/>
            </a:prstGeom>
          </p:spPr>
        </p:pic>
        <p:pic>
          <p:nvPicPr>
            <p:cNvPr id="79" name="图片 78">
              <a:extLst>
                <a:ext uri="{FF2B5EF4-FFF2-40B4-BE49-F238E27FC236}">
                  <a16:creationId xmlns:a16="http://schemas.microsoft.com/office/drawing/2014/main" id="{516242F5-1B1C-4C8F-97F7-3894931FD3DE}"/>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2080126" y="1893220"/>
              <a:ext cx="3581400" cy="733425"/>
            </a:xfrm>
            <a:prstGeom prst="rect">
              <a:avLst/>
            </a:prstGeom>
          </p:spPr>
        </p:pic>
        <p:pic>
          <p:nvPicPr>
            <p:cNvPr id="81" name="图片 80">
              <a:extLst>
                <a:ext uri="{FF2B5EF4-FFF2-40B4-BE49-F238E27FC236}">
                  <a16:creationId xmlns:a16="http://schemas.microsoft.com/office/drawing/2014/main" id="{3BB21B25-A3CD-4BD6-9733-C1A9389F6D09}"/>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3224380" y="4957051"/>
              <a:ext cx="4453349" cy="911989"/>
            </a:xfrm>
            <a:prstGeom prst="rect">
              <a:avLst/>
            </a:prstGeom>
          </p:spPr>
        </p:pic>
        <p:pic>
          <p:nvPicPr>
            <p:cNvPr id="82" name="图片 81">
              <a:extLst>
                <a:ext uri="{FF2B5EF4-FFF2-40B4-BE49-F238E27FC236}">
                  <a16:creationId xmlns:a16="http://schemas.microsoft.com/office/drawing/2014/main" id="{2C6FABA7-FA0A-47DE-A30C-EE6380E5C300}"/>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8059299" y="4043771"/>
              <a:ext cx="2569154" cy="330615"/>
            </a:xfrm>
            <a:prstGeom prst="rect">
              <a:avLst/>
            </a:prstGeom>
          </p:spPr>
        </p:pic>
        <p:pic>
          <p:nvPicPr>
            <p:cNvPr id="84" name="图片 83">
              <a:extLst>
                <a:ext uri="{FF2B5EF4-FFF2-40B4-BE49-F238E27FC236}">
                  <a16:creationId xmlns:a16="http://schemas.microsoft.com/office/drawing/2014/main" id="{C454C5FA-EDD6-43E7-B2CE-A0368B326C04}"/>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9997973" y="407501"/>
              <a:ext cx="3922974" cy="803375"/>
            </a:xfrm>
            <a:prstGeom prst="rect">
              <a:avLst/>
            </a:prstGeom>
          </p:spPr>
        </p:pic>
        <p:pic>
          <p:nvPicPr>
            <p:cNvPr id="88" name="图片 87">
              <a:extLst>
                <a:ext uri="{FF2B5EF4-FFF2-40B4-BE49-F238E27FC236}">
                  <a16:creationId xmlns:a16="http://schemas.microsoft.com/office/drawing/2014/main" id="{5FA9A33B-D6BF-4D27-B736-D83E0BE3E77A}"/>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933601" y="3586154"/>
              <a:ext cx="3016031" cy="388122"/>
            </a:xfrm>
            <a:prstGeom prst="rect">
              <a:avLst/>
            </a:prstGeom>
          </p:spPr>
        </p:pic>
        <p:pic>
          <p:nvPicPr>
            <p:cNvPr id="89" name="图片 88">
              <a:extLst>
                <a:ext uri="{FF2B5EF4-FFF2-40B4-BE49-F238E27FC236}">
                  <a16:creationId xmlns:a16="http://schemas.microsoft.com/office/drawing/2014/main" id="{3C999049-62B4-4775-969E-4BAE124377DD}"/>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071219" y="5328648"/>
              <a:ext cx="2035581" cy="261951"/>
            </a:xfrm>
            <a:prstGeom prst="rect">
              <a:avLst/>
            </a:prstGeom>
          </p:spPr>
        </p:pic>
      </p:grpSp>
      <p:sp>
        <p:nvSpPr>
          <p:cNvPr id="76" name="标题 75">
            <a:extLst>
              <a:ext uri="{FF2B5EF4-FFF2-40B4-BE49-F238E27FC236}">
                <a16:creationId xmlns:a16="http://schemas.microsoft.com/office/drawing/2014/main" id="{2BF1BEBC-4A90-4D06-A77C-3ED5D18A1064}"/>
              </a:ext>
            </a:extLst>
          </p:cNvPr>
          <p:cNvSpPr>
            <a:spLocks noGrp="1"/>
          </p:cNvSpPr>
          <p:nvPr>
            <p:ph type="title"/>
          </p:nvPr>
        </p:nvSpPr>
        <p:spPr>
          <a:xfrm>
            <a:off x="838200" y="2834799"/>
            <a:ext cx="10515600" cy="840230"/>
          </a:xfrm>
          <a:prstGeom prst="rect">
            <a:avLst/>
          </a:prstGeom>
          <a:noFill/>
        </p:spPr>
        <p:txBody>
          <a:bodyPr wrap="square" rtlCol="0">
            <a:spAutoFit/>
          </a:bodyPr>
          <a:lstStyle>
            <a:lvl1pPr algn="ctr">
              <a:defRPr lang="zh-CN" altLang="en-US" sz="5400">
                <a:solidFill>
                  <a:schemeClr val="bg1"/>
                </a:solidFill>
                <a:latin typeface="+mj-ea"/>
                <a:cs typeface="+mn-cs"/>
              </a:defRPr>
            </a:lvl1pPr>
          </a:lstStyle>
          <a:p>
            <a:pPr marL="0" lvl="0" algn="ctr"/>
            <a:r>
              <a:rPr lang="zh-CN" altLang="en-US" dirty="0"/>
              <a:t>单击此处编辑母版标题样式</a:t>
            </a:r>
          </a:p>
        </p:txBody>
      </p:sp>
      <p:sp>
        <p:nvSpPr>
          <p:cNvPr id="80" name="文本占位符 79">
            <a:extLst>
              <a:ext uri="{FF2B5EF4-FFF2-40B4-BE49-F238E27FC236}">
                <a16:creationId xmlns:a16="http://schemas.microsoft.com/office/drawing/2014/main" id="{C2E3D374-B977-40B7-ACDD-8E4A878D6E29}"/>
              </a:ext>
            </a:extLst>
          </p:cNvPr>
          <p:cNvSpPr>
            <a:spLocks noGrp="1"/>
          </p:cNvSpPr>
          <p:nvPr>
            <p:ph type="body" sz="quarter" idx="10" hasCustomPrompt="1"/>
          </p:nvPr>
        </p:nvSpPr>
        <p:spPr>
          <a:xfrm>
            <a:off x="2726351" y="3726152"/>
            <a:ext cx="6807201" cy="378667"/>
          </a:xfrm>
          <a:prstGeom prst="rect">
            <a:avLst/>
          </a:prstGeom>
        </p:spPr>
        <p:txBody>
          <a:bodyPr>
            <a:normAutofit/>
          </a:bodyPr>
          <a:lstStyle>
            <a:lvl1pPr marL="342900" indent="-342900" algn="dist">
              <a:buFont typeface="Arial" panose="020B0604020202020204" pitchFamily="34" charset="0"/>
              <a:buChar char="•"/>
              <a:defRPr>
                <a:solidFill>
                  <a:schemeClr val="bg1"/>
                </a:solidFill>
              </a:defRPr>
            </a:lvl1pPr>
          </a:lstStyle>
          <a:p>
            <a:pPr marL="0" indent="0" algn="dist">
              <a:buNone/>
            </a:pPr>
            <a:r>
              <a:rPr lang="en-US" altLang="zh-CN" sz="2000" dirty="0">
                <a:solidFill>
                  <a:schemeClr val="bg1"/>
                </a:solidFill>
                <a:ea typeface="微软雅黑 Light" panose="020B0502040204020203" pitchFamily="34" charset="-122"/>
              </a:rPr>
              <a:t>Click here to edit the master title style</a:t>
            </a:r>
            <a:endParaRPr lang="zh-CN" altLang="en-US" sz="2000" dirty="0">
              <a:solidFill>
                <a:schemeClr val="bg1"/>
              </a:solidFill>
              <a:ea typeface="微软雅黑 Light" panose="020B0502040204020203" pitchFamily="34" charset="-122"/>
            </a:endParaRPr>
          </a:p>
        </p:txBody>
      </p:sp>
    </p:spTree>
    <p:extLst>
      <p:ext uri="{BB962C8B-B14F-4D97-AF65-F5344CB8AC3E}">
        <p14:creationId xmlns:p14="http://schemas.microsoft.com/office/powerpoint/2010/main" val="32930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596957-CB99-4B05-B2D8-32DCC16CC3D0}"/>
              </a:ext>
            </a:extLst>
          </p:cNvPr>
          <p:cNvGrpSpPr/>
          <p:nvPr userDrawn="1"/>
        </p:nvGrpSpPr>
        <p:grpSpPr>
          <a:xfrm>
            <a:off x="-4408334" y="-1217779"/>
            <a:ext cx="19790648" cy="9503928"/>
            <a:chOff x="-4408334" y="-1217779"/>
            <a:chExt cx="19790648" cy="9503928"/>
          </a:xfrm>
        </p:grpSpPr>
        <p:sp>
          <p:nvSpPr>
            <p:cNvPr id="32" name="矩形: 圆角 31">
              <a:extLst>
                <a:ext uri="{FF2B5EF4-FFF2-40B4-BE49-F238E27FC236}">
                  <a16:creationId xmlns:a16="http://schemas.microsoft.com/office/drawing/2014/main" id="{61A97C38-3C44-4F46-BAB8-A3BF4AFC9EAA}"/>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37" name="组合 36">
              <a:extLst>
                <a:ext uri="{FF2B5EF4-FFF2-40B4-BE49-F238E27FC236}">
                  <a16:creationId xmlns:a16="http://schemas.microsoft.com/office/drawing/2014/main" id="{352FE588-54F2-45EB-B266-DBE1CCEDA2CB}"/>
                </a:ext>
              </a:extLst>
            </p:cNvPr>
            <p:cNvGrpSpPr/>
            <p:nvPr/>
          </p:nvGrpSpPr>
          <p:grpSpPr>
            <a:xfrm>
              <a:off x="9241966" y="-1217779"/>
              <a:ext cx="4863359" cy="2413470"/>
              <a:chOff x="10242315" y="-761473"/>
              <a:chExt cx="4863359" cy="2413470"/>
            </a:xfrm>
          </p:grpSpPr>
          <p:sp>
            <p:nvSpPr>
              <p:cNvPr id="51" name="矩形: 圆角 50">
                <a:extLst>
                  <a:ext uri="{FF2B5EF4-FFF2-40B4-BE49-F238E27FC236}">
                    <a16:creationId xmlns:a16="http://schemas.microsoft.com/office/drawing/2014/main" id="{FFFA5CDD-53EF-4916-AB9A-92B501D4C267}"/>
                  </a:ext>
                </a:extLst>
              </p:cNvPr>
              <p:cNvSpPr/>
              <p:nvPr/>
            </p:nvSpPr>
            <p:spPr>
              <a:xfrm rot="2836031">
                <a:off x="12442230" y="-2961388"/>
                <a:ext cx="463530"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F08FB085-2C6E-4A0C-BC36-DB44516AF7E3}"/>
                  </a:ext>
                </a:extLst>
              </p:cNvPr>
              <p:cNvSpPr/>
              <p:nvPr/>
            </p:nvSpPr>
            <p:spPr>
              <a:xfrm>
                <a:off x="10385159" y="1154033"/>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AA7434A2-C789-4397-A844-E9BD18C808F5}"/>
                </a:ext>
              </a:extLst>
            </p:cNvPr>
            <p:cNvSpPr/>
            <p:nvPr/>
          </p:nvSpPr>
          <p:spPr>
            <a:xfrm>
              <a:off x="11366576" y="1252936"/>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3A097B3-F35F-4665-86C4-09C85B05C61B}"/>
                </a:ext>
              </a:extLst>
            </p:cNvPr>
            <p:cNvSpPr/>
            <p:nvPr/>
          </p:nvSpPr>
          <p:spPr>
            <a:xfrm>
              <a:off x="10771562" y="1833567"/>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a:extLst>
                <a:ext uri="{FF2B5EF4-FFF2-40B4-BE49-F238E27FC236}">
                  <a16:creationId xmlns:a16="http://schemas.microsoft.com/office/drawing/2014/main" id="{2B3226C2-E0AE-4BCB-A6FD-4CAAABFAF74C}"/>
                </a:ext>
              </a:extLst>
            </p:cNvPr>
            <p:cNvGrpSpPr/>
            <p:nvPr/>
          </p:nvGrpSpPr>
          <p:grpSpPr>
            <a:xfrm>
              <a:off x="-4408334" y="5644766"/>
              <a:ext cx="6196107" cy="2641383"/>
              <a:chOff x="-3651374" y="5172675"/>
              <a:chExt cx="6196107" cy="2641383"/>
            </a:xfrm>
          </p:grpSpPr>
          <p:sp>
            <p:nvSpPr>
              <p:cNvPr id="46" name="矩形: 圆角 45">
                <a:extLst>
                  <a:ext uri="{FF2B5EF4-FFF2-40B4-BE49-F238E27FC236}">
                    <a16:creationId xmlns:a16="http://schemas.microsoft.com/office/drawing/2014/main" id="{B628BDF8-8408-4378-8304-22B29958E3A4}"/>
                  </a:ext>
                </a:extLst>
              </p:cNvPr>
              <p:cNvSpPr/>
              <p:nvPr/>
            </p:nvSpPr>
            <p:spPr>
              <a:xfrm rot="2836031">
                <a:off x="-262037" y="4990986"/>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948B50C1-8DAA-4D47-84A7-670FF0F66F2F}"/>
                  </a:ext>
                </a:extLst>
              </p:cNvPr>
              <p:cNvSpPr/>
              <p:nvPr/>
            </p:nvSpPr>
            <p:spPr>
              <a:xfrm>
                <a:off x="1802274" y="5172675"/>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CF3F227D-4CF4-458A-A849-F9C1A5707053}"/>
                  </a:ext>
                </a:extLst>
              </p:cNvPr>
              <p:cNvSpPr/>
              <p:nvPr/>
            </p:nvSpPr>
            <p:spPr>
              <a:xfrm flipH="1">
                <a:off x="717224" y="5612299"/>
                <a:ext cx="234480" cy="23448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A27F770-C0BE-4DD4-949F-7B0935FB9152}"/>
                  </a:ext>
                </a:extLst>
              </p:cNvPr>
              <p:cNvSpPr/>
              <p:nvPr/>
            </p:nvSpPr>
            <p:spPr>
              <a:xfrm>
                <a:off x="2192491" y="6363622"/>
                <a:ext cx="352242" cy="35224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B101C67E-03D0-437F-9EDC-1C42067376D3}"/>
                  </a:ext>
                </a:extLst>
              </p:cNvPr>
              <p:cNvSpPr/>
              <p:nvPr/>
            </p:nvSpPr>
            <p:spPr>
              <a:xfrm rot="2836031">
                <a:off x="-1323603" y="527846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圆角 30">
              <a:extLst>
                <a:ext uri="{FF2B5EF4-FFF2-40B4-BE49-F238E27FC236}">
                  <a16:creationId xmlns:a16="http://schemas.microsoft.com/office/drawing/2014/main" id="{FFB5BCCB-5767-4068-8E22-202932D985E1}"/>
                </a:ext>
              </a:extLst>
            </p:cNvPr>
            <p:cNvSpPr/>
            <p:nvPr/>
          </p:nvSpPr>
          <p:spPr>
            <a:xfrm rot="2836031">
              <a:off x="12846726" y="-346036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D5B10688-DBBE-428E-8D36-F5B70F50EAA1}"/>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208877" y="1195691"/>
              <a:ext cx="3910058" cy="800730"/>
            </a:xfrm>
            <a:prstGeom prst="rect">
              <a:avLst/>
            </a:prstGeom>
          </p:spPr>
        </p:pic>
        <p:pic>
          <p:nvPicPr>
            <p:cNvPr id="28" name="图片 27">
              <a:extLst>
                <a:ext uri="{FF2B5EF4-FFF2-40B4-BE49-F238E27FC236}">
                  <a16:creationId xmlns:a16="http://schemas.microsoft.com/office/drawing/2014/main" id="{6AE5489F-287D-40D2-B32F-6D84D3856765}"/>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8181195" y="3140828"/>
              <a:ext cx="4671697" cy="956704"/>
            </a:xfrm>
            <a:prstGeom prst="rect">
              <a:avLst/>
            </a:prstGeom>
          </p:spPr>
        </p:pic>
        <p:pic>
          <p:nvPicPr>
            <p:cNvPr id="53" name="图片 52">
              <a:extLst>
                <a:ext uri="{FF2B5EF4-FFF2-40B4-BE49-F238E27FC236}">
                  <a16:creationId xmlns:a16="http://schemas.microsoft.com/office/drawing/2014/main" id="{64C95DBD-B5BE-49C6-A7E9-0AF5F06875D6}"/>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3459081" y="5530389"/>
              <a:ext cx="2705252" cy="554001"/>
            </a:xfrm>
            <a:prstGeom prst="rect">
              <a:avLst/>
            </a:prstGeom>
          </p:spPr>
        </p:pic>
        <p:pic>
          <p:nvPicPr>
            <p:cNvPr id="54" name="图片 53">
              <a:extLst>
                <a:ext uri="{FF2B5EF4-FFF2-40B4-BE49-F238E27FC236}">
                  <a16:creationId xmlns:a16="http://schemas.microsoft.com/office/drawing/2014/main" id="{EA14DF9C-9E6A-42EC-BAC4-4836CA06BD9E}"/>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5922555" y="2861067"/>
              <a:ext cx="2543941" cy="327370"/>
            </a:xfrm>
            <a:prstGeom prst="rect">
              <a:avLst/>
            </a:prstGeom>
          </p:spPr>
        </p:pic>
        <p:pic>
          <p:nvPicPr>
            <p:cNvPr id="55" name="图片 54">
              <a:extLst>
                <a:ext uri="{FF2B5EF4-FFF2-40B4-BE49-F238E27FC236}">
                  <a16:creationId xmlns:a16="http://schemas.microsoft.com/office/drawing/2014/main" id="{23B9FD07-C503-4F1C-8103-E96884FB82F9}"/>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355650" y="4051853"/>
              <a:ext cx="3794355" cy="488281"/>
            </a:xfrm>
            <a:prstGeom prst="rect">
              <a:avLst/>
            </a:prstGeom>
          </p:spPr>
        </p:pic>
        <p:pic>
          <p:nvPicPr>
            <p:cNvPr id="56" name="图片 55">
              <a:extLst>
                <a:ext uri="{FF2B5EF4-FFF2-40B4-BE49-F238E27FC236}">
                  <a16:creationId xmlns:a16="http://schemas.microsoft.com/office/drawing/2014/main" id="{527892FB-93AD-41A2-9DE1-046F80AEF415}"/>
                </a:ext>
              </a:extLst>
            </p:cNvPr>
            <p:cNvPicPr>
              <a:picLocks noChangeAspect="1"/>
            </p:cNvPicPr>
            <p:nvPr userDrawn="1"/>
          </p:nvPicPr>
          <p:blipFill>
            <a:blip r:embed="rId3">
              <a:alphaModFix amt="7000"/>
              <a:extLst>
                <a:ext uri="{28A0092B-C50C-407E-A947-70E740481C1C}">
                  <a14:useLocalDpi xmlns:a14="http://schemas.microsoft.com/office/drawing/2010/main" val="0"/>
                </a:ext>
              </a:extLst>
            </a:blip>
            <a:stretch>
              <a:fillRect/>
            </a:stretch>
          </p:blipFill>
          <p:spPr>
            <a:xfrm>
              <a:off x="9822695" y="5663399"/>
              <a:ext cx="3794355" cy="488281"/>
            </a:xfrm>
            <a:prstGeom prst="rect">
              <a:avLst/>
            </a:prstGeom>
          </p:spPr>
        </p:pic>
        <p:pic>
          <p:nvPicPr>
            <p:cNvPr id="57" name="图片 56">
              <a:extLst>
                <a:ext uri="{FF2B5EF4-FFF2-40B4-BE49-F238E27FC236}">
                  <a16:creationId xmlns:a16="http://schemas.microsoft.com/office/drawing/2014/main" id="{C36BDE7C-028A-4D9E-92A7-12F752679293}"/>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6324262" y="4842921"/>
              <a:ext cx="2612999" cy="336257"/>
            </a:xfrm>
            <a:prstGeom prst="rect">
              <a:avLst/>
            </a:prstGeom>
          </p:spPr>
        </p:pic>
        <p:pic>
          <p:nvPicPr>
            <p:cNvPr id="58" name="图片 57">
              <a:extLst>
                <a:ext uri="{FF2B5EF4-FFF2-40B4-BE49-F238E27FC236}">
                  <a16:creationId xmlns:a16="http://schemas.microsoft.com/office/drawing/2014/main" id="{6C8FAAB2-4A7C-4D0B-9A44-BC74F2880C59}"/>
                </a:ext>
              </a:extLst>
            </p:cNvPr>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773142" y="503421"/>
              <a:ext cx="3029974" cy="620500"/>
            </a:xfrm>
            <a:prstGeom prst="rect">
              <a:avLst/>
            </a:prstGeom>
          </p:spPr>
        </p:pic>
      </p:grpSp>
    </p:spTree>
    <p:extLst>
      <p:ext uri="{BB962C8B-B14F-4D97-AF65-F5344CB8AC3E}">
        <p14:creationId xmlns:p14="http://schemas.microsoft.com/office/powerpoint/2010/main" val="1929479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过渡页">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EA457DE-9A10-4196-948E-6BD34F268170}"/>
              </a:ext>
            </a:extLst>
          </p:cNvPr>
          <p:cNvGrpSpPr/>
          <p:nvPr userDrawn="1"/>
        </p:nvGrpSpPr>
        <p:grpSpPr>
          <a:xfrm>
            <a:off x="-3651374" y="-1217779"/>
            <a:ext cx="19033688" cy="9031837"/>
            <a:chOff x="-3651374" y="-1217779"/>
            <a:chExt cx="19033688" cy="9031837"/>
          </a:xfrm>
        </p:grpSpPr>
        <p:sp>
          <p:nvSpPr>
            <p:cNvPr id="30" name="矩形: 圆角 29">
              <a:extLst>
                <a:ext uri="{FF2B5EF4-FFF2-40B4-BE49-F238E27FC236}">
                  <a16:creationId xmlns:a16="http://schemas.microsoft.com/office/drawing/2014/main" id="{19B5DBBD-C3EE-4F89-B70C-2944ED58ADC5}"/>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34" name="组合 33">
              <a:extLst>
                <a:ext uri="{FF2B5EF4-FFF2-40B4-BE49-F238E27FC236}">
                  <a16:creationId xmlns:a16="http://schemas.microsoft.com/office/drawing/2014/main" id="{BE7B81CD-33E5-4512-B294-3A8751DF94BE}"/>
                </a:ext>
              </a:extLst>
            </p:cNvPr>
            <p:cNvGrpSpPr/>
            <p:nvPr/>
          </p:nvGrpSpPr>
          <p:grpSpPr>
            <a:xfrm>
              <a:off x="9241966" y="-1217779"/>
              <a:ext cx="4863359" cy="2413470"/>
              <a:chOff x="10242315" y="-761473"/>
              <a:chExt cx="4863359" cy="2413470"/>
            </a:xfrm>
          </p:grpSpPr>
          <p:sp>
            <p:nvSpPr>
              <p:cNvPr id="47" name="矩形: 圆角 46">
                <a:extLst>
                  <a:ext uri="{FF2B5EF4-FFF2-40B4-BE49-F238E27FC236}">
                    <a16:creationId xmlns:a16="http://schemas.microsoft.com/office/drawing/2014/main" id="{58B5D61F-65F6-4705-9D6D-33DDECC8DF1C}"/>
                  </a:ext>
                </a:extLst>
              </p:cNvPr>
              <p:cNvSpPr/>
              <p:nvPr/>
            </p:nvSpPr>
            <p:spPr>
              <a:xfrm rot="2836031">
                <a:off x="12442230" y="-2961388"/>
                <a:ext cx="463530"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E890D35-2FCC-4EAA-B0AA-9EE0B7A2CC9F}"/>
                  </a:ext>
                </a:extLst>
              </p:cNvPr>
              <p:cNvSpPr/>
              <p:nvPr/>
            </p:nvSpPr>
            <p:spPr>
              <a:xfrm>
                <a:off x="10385159" y="1154033"/>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圆角 34">
              <a:extLst>
                <a:ext uri="{FF2B5EF4-FFF2-40B4-BE49-F238E27FC236}">
                  <a16:creationId xmlns:a16="http://schemas.microsoft.com/office/drawing/2014/main" id="{D7536A4B-3E4D-4568-A4F5-D2A6A721D1AD}"/>
                </a:ext>
              </a:extLst>
            </p:cNvPr>
            <p:cNvSpPr/>
            <p:nvPr/>
          </p:nvSpPr>
          <p:spPr>
            <a:xfrm rot="2836031">
              <a:off x="-262037" y="4990986"/>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505565B-6E31-4251-9DD8-EC543B7D5CC9}"/>
                </a:ext>
              </a:extLst>
            </p:cNvPr>
            <p:cNvSpPr/>
            <p:nvPr/>
          </p:nvSpPr>
          <p:spPr>
            <a:xfrm>
              <a:off x="1802274" y="5172675"/>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3A1D8FE7-0D2E-469B-84D0-6AC9E9DD4A59}"/>
                </a:ext>
              </a:extLst>
            </p:cNvPr>
            <p:cNvSpPr/>
            <p:nvPr/>
          </p:nvSpPr>
          <p:spPr>
            <a:xfrm flipH="1">
              <a:off x="717224" y="5612299"/>
              <a:ext cx="234480" cy="23448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0FCBDE2-46CA-4B7F-95B2-766F874AE874}"/>
                </a:ext>
              </a:extLst>
            </p:cNvPr>
            <p:cNvSpPr/>
            <p:nvPr/>
          </p:nvSpPr>
          <p:spPr>
            <a:xfrm>
              <a:off x="11366576" y="1252936"/>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F626F918-33B6-49AD-94CF-E5CF8DEC1257}"/>
                </a:ext>
              </a:extLst>
            </p:cNvPr>
            <p:cNvSpPr/>
            <p:nvPr/>
          </p:nvSpPr>
          <p:spPr>
            <a:xfrm>
              <a:off x="10771562" y="1833567"/>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C758060-127C-4018-8B19-15E9949BC735}"/>
                </a:ext>
              </a:extLst>
            </p:cNvPr>
            <p:cNvSpPr/>
            <p:nvPr/>
          </p:nvSpPr>
          <p:spPr>
            <a:xfrm>
              <a:off x="2192491" y="6363622"/>
              <a:ext cx="352242" cy="35224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D98733A2-A04B-4DBB-B64E-E562AB6037FD}"/>
                </a:ext>
              </a:extLst>
            </p:cNvPr>
            <p:cNvSpPr/>
            <p:nvPr/>
          </p:nvSpPr>
          <p:spPr>
            <a:xfrm rot="2836031">
              <a:off x="-1323603" y="5278469"/>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8D391B66-9558-44E1-9FCC-7B517E547742}"/>
                </a:ext>
              </a:extLst>
            </p:cNvPr>
            <p:cNvSpPr/>
            <p:nvPr/>
          </p:nvSpPr>
          <p:spPr>
            <a:xfrm rot="2836031">
              <a:off x="12846726" y="-346036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a:extLst>
                <a:ext uri="{FF2B5EF4-FFF2-40B4-BE49-F238E27FC236}">
                  <a16:creationId xmlns:a16="http://schemas.microsoft.com/office/drawing/2014/main" id="{7CB17A4C-57AE-4BD5-BC4C-054670FF4BE3}"/>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766846" y="3530110"/>
              <a:ext cx="3203531" cy="412251"/>
            </a:xfrm>
            <a:prstGeom prst="rect">
              <a:avLst/>
            </a:prstGeom>
          </p:spPr>
        </p:pic>
        <p:pic>
          <p:nvPicPr>
            <p:cNvPr id="50" name="图片 49">
              <a:extLst>
                <a:ext uri="{FF2B5EF4-FFF2-40B4-BE49-F238E27FC236}">
                  <a16:creationId xmlns:a16="http://schemas.microsoft.com/office/drawing/2014/main" id="{93E97795-4FAD-40CD-95AC-EE63C2B252EE}"/>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098656" y="5425636"/>
              <a:ext cx="3325949" cy="428005"/>
            </a:xfrm>
            <a:prstGeom prst="rect">
              <a:avLst/>
            </a:prstGeom>
          </p:spPr>
        </p:pic>
        <p:pic>
          <p:nvPicPr>
            <p:cNvPr id="51" name="图片 50">
              <a:extLst>
                <a:ext uri="{FF2B5EF4-FFF2-40B4-BE49-F238E27FC236}">
                  <a16:creationId xmlns:a16="http://schemas.microsoft.com/office/drawing/2014/main" id="{391BC0D6-DFA7-4633-86F8-89C4209410F3}"/>
                </a:ext>
              </a:extLst>
            </p:cNvPr>
            <p:cNvPicPr>
              <a:picLocks noChangeAspect="1"/>
            </p:cNvPicPr>
            <p:nvPr userDrawn="1"/>
          </p:nvPicPr>
          <p:blipFill>
            <a:blip r:embed="rId2">
              <a:alphaModFix amt="4000"/>
              <a:extLst>
                <a:ext uri="{28A0092B-C50C-407E-A947-70E740481C1C}">
                  <a14:useLocalDpi xmlns:a14="http://schemas.microsoft.com/office/drawing/2010/main" val="0"/>
                </a:ext>
              </a:extLst>
            </a:blip>
            <a:stretch>
              <a:fillRect/>
            </a:stretch>
          </p:blipFill>
          <p:spPr>
            <a:xfrm>
              <a:off x="10151427" y="5904687"/>
              <a:ext cx="3325949" cy="428005"/>
            </a:xfrm>
            <a:prstGeom prst="rect">
              <a:avLst/>
            </a:prstGeom>
          </p:spPr>
        </p:pic>
        <p:pic>
          <p:nvPicPr>
            <p:cNvPr id="52" name="图片 51">
              <a:extLst>
                <a:ext uri="{FF2B5EF4-FFF2-40B4-BE49-F238E27FC236}">
                  <a16:creationId xmlns:a16="http://schemas.microsoft.com/office/drawing/2014/main" id="{8A722B1B-CB36-4B14-BC57-4A35F5A4AE50}"/>
                </a:ext>
              </a:extLst>
            </p:cNvPr>
            <p:cNvPicPr>
              <a:picLocks noChangeAspect="1"/>
            </p:cNvPicPr>
            <p:nvPr userDrawn="1"/>
          </p:nvPicPr>
          <p:blipFill>
            <a:blip r:embed="rId2">
              <a:alphaModFix amt="11000"/>
              <a:extLst>
                <a:ext uri="{28A0092B-C50C-407E-A947-70E740481C1C}">
                  <a14:useLocalDpi xmlns:a14="http://schemas.microsoft.com/office/drawing/2010/main" val="0"/>
                </a:ext>
              </a:extLst>
            </a:blip>
            <a:stretch>
              <a:fillRect/>
            </a:stretch>
          </p:blipFill>
          <p:spPr>
            <a:xfrm>
              <a:off x="7580290" y="1921004"/>
              <a:ext cx="2451480" cy="315473"/>
            </a:xfrm>
            <a:prstGeom prst="rect">
              <a:avLst/>
            </a:prstGeom>
          </p:spPr>
        </p:pic>
        <p:pic>
          <p:nvPicPr>
            <p:cNvPr id="53" name="图片 52">
              <a:extLst>
                <a:ext uri="{FF2B5EF4-FFF2-40B4-BE49-F238E27FC236}">
                  <a16:creationId xmlns:a16="http://schemas.microsoft.com/office/drawing/2014/main" id="{6E84276D-5C42-45BB-820A-AD6FF6CA22E1}"/>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871996" y="1014945"/>
              <a:ext cx="4461479" cy="913654"/>
            </a:xfrm>
            <a:prstGeom prst="rect">
              <a:avLst/>
            </a:prstGeom>
          </p:spPr>
        </p:pic>
        <p:pic>
          <p:nvPicPr>
            <p:cNvPr id="54" name="图片 53">
              <a:extLst>
                <a:ext uri="{FF2B5EF4-FFF2-40B4-BE49-F238E27FC236}">
                  <a16:creationId xmlns:a16="http://schemas.microsoft.com/office/drawing/2014/main" id="{68FC71FA-866E-4110-940D-4AD19DCB0379}"/>
                </a:ext>
              </a:extLst>
            </p:cNvPr>
            <p:cNvPicPr>
              <a:picLocks noChangeAspect="1"/>
            </p:cNvPicPr>
            <p:nvPr userDrawn="1"/>
          </p:nvPicPr>
          <p:blipFill>
            <a:blip r:embed="rId3">
              <a:alphaModFix amt="10000"/>
              <a:extLst>
                <a:ext uri="{28A0092B-C50C-407E-A947-70E740481C1C}">
                  <a14:useLocalDpi xmlns:a14="http://schemas.microsoft.com/office/drawing/2010/main" val="0"/>
                </a:ext>
              </a:extLst>
            </a:blip>
            <a:stretch>
              <a:fillRect/>
            </a:stretch>
          </p:blipFill>
          <p:spPr>
            <a:xfrm>
              <a:off x="-1741149" y="529543"/>
              <a:ext cx="2976460" cy="609541"/>
            </a:xfrm>
            <a:prstGeom prst="rect">
              <a:avLst/>
            </a:prstGeom>
          </p:spPr>
        </p:pic>
        <p:pic>
          <p:nvPicPr>
            <p:cNvPr id="55" name="图片 54">
              <a:extLst>
                <a:ext uri="{FF2B5EF4-FFF2-40B4-BE49-F238E27FC236}">
                  <a16:creationId xmlns:a16="http://schemas.microsoft.com/office/drawing/2014/main" id="{9FE13E5D-55F9-4AF4-ACCB-ECE35C5C4BF8}"/>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7108590" y="3211114"/>
              <a:ext cx="4552440" cy="932282"/>
            </a:xfrm>
            <a:prstGeom prst="rect">
              <a:avLst/>
            </a:prstGeom>
          </p:spPr>
        </p:pic>
        <p:pic>
          <p:nvPicPr>
            <p:cNvPr id="56" name="图片 55">
              <a:extLst>
                <a:ext uri="{FF2B5EF4-FFF2-40B4-BE49-F238E27FC236}">
                  <a16:creationId xmlns:a16="http://schemas.microsoft.com/office/drawing/2014/main" id="{E57DE76B-8818-4381-B358-91080C194251}"/>
                </a:ext>
              </a:extLst>
            </p:cNvPr>
            <p:cNvPicPr>
              <a:picLocks noChangeAspect="1"/>
            </p:cNvPicPr>
            <p:nvPr userDrawn="1"/>
          </p:nvPicPr>
          <p:blipFill>
            <a:blip r:embed="rId3">
              <a:alphaModFix amt="6000"/>
              <a:extLst>
                <a:ext uri="{28A0092B-C50C-407E-A947-70E740481C1C}">
                  <a14:useLocalDpi xmlns:a14="http://schemas.microsoft.com/office/drawing/2010/main" val="0"/>
                </a:ext>
              </a:extLst>
            </a:blip>
            <a:stretch>
              <a:fillRect/>
            </a:stretch>
          </p:blipFill>
          <p:spPr>
            <a:xfrm>
              <a:off x="6361595" y="4721275"/>
              <a:ext cx="2588110" cy="530012"/>
            </a:xfrm>
            <a:prstGeom prst="rect">
              <a:avLst/>
            </a:prstGeom>
          </p:spPr>
        </p:pic>
      </p:grpSp>
      <p:sp>
        <p:nvSpPr>
          <p:cNvPr id="3" name="标题 2">
            <a:extLst>
              <a:ext uri="{FF2B5EF4-FFF2-40B4-BE49-F238E27FC236}">
                <a16:creationId xmlns:a16="http://schemas.microsoft.com/office/drawing/2014/main" id="{7FEA123E-2D0B-40CD-95FA-B569D2AF323E}"/>
              </a:ext>
            </a:extLst>
          </p:cNvPr>
          <p:cNvSpPr>
            <a:spLocks noGrp="1"/>
          </p:cNvSpPr>
          <p:nvPr>
            <p:ph type="title" hasCustomPrompt="1"/>
          </p:nvPr>
        </p:nvSpPr>
        <p:spPr>
          <a:xfrm>
            <a:off x="1256060" y="3484191"/>
            <a:ext cx="9679880" cy="757130"/>
          </a:xfrm>
          <a:noFill/>
        </p:spPr>
        <p:txBody>
          <a:bodyPr wrap="square" rtlCol="0">
            <a:spAutoFit/>
          </a:bodyPr>
          <a:lstStyle>
            <a:lvl1pPr algn="ctr">
              <a:defRPr lang="zh-CN" altLang="en-US" sz="4800">
                <a:solidFill>
                  <a:schemeClr val="bg1"/>
                </a:solidFill>
                <a:cs typeface="+mn-cs"/>
              </a:defRPr>
            </a:lvl1pPr>
          </a:lstStyle>
          <a:p>
            <a:pPr marL="0" lvl="0" algn="ctr"/>
            <a:r>
              <a:rPr lang="zh-CN" altLang="en-US" dirty="0"/>
              <a:t>单击此处编辑章节标题</a:t>
            </a:r>
          </a:p>
        </p:txBody>
      </p:sp>
      <p:sp>
        <p:nvSpPr>
          <p:cNvPr id="8" name="文本占位符 7">
            <a:extLst>
              <a:ext uri="{FF2B5EF4-FFF2-40B4-BE49-F238E27FC236}">
                <a16:creationId xmlns:a16="http://schemas.microsoft.com/office/drawing/2014/main" id="{147FE576-7AD8-462A-9038-3F2DD10E50F9}"/>
              </a:ext>
            </a:extLst>
          </p:cNvPr>
          <p:cNvSpPr>
            <a:spLocks noGrp="1"/>
          </p:cNvSpPr>
          <p:nvPr>
            <p:ph type="body" sz="quarter" idx="10" hasCustomPrompt="1"/>
          </p:nvPr>
        </p:nvSpPr>
        <p:spPr>
          <a:xfrm>
            <a:off x="3088539" y="4283283"/>
            <a:ext cx="6014922" cy="341208"/>
          </a:xfrm>
        </p:spPr>
        <p:txBody>
          <a:bodyPr wrap="none" lIns="0" rIns="0">
            <a:normAutofit/>
          </a:bodyPr>
          <a:lstStyle>
            <a:lvl1pPr marL="0" indent="0" algn="ctr">
              <a:buNone/>
              <a:defRPr sz="1800">
                <a:solidFill>
                  <a:schemeClr val="bg1"/>
                </a:solidFill>
              </a:defRPr>
            </a:lvl1pPr>
            <a:lvl2pPr marL="457200" indent="0">
              <a:buNone/>
              <a:defRPr/>
            </a:lvl2pPr>
          </a:lstStyle>
          <a:p>
            <a:pPr lvl="0"/>
            <a:r>
              <a:rPr lang="en-US" altLang="zh-CN" dirty="0"/>
              <a:t>Click here to edit the master title style</a:t>
            </a:r>
            <a:endParaRPr lang="zh-CN" altLang="en-US" dirty="0"/>
          </a:p>
        </p:txBody>
      </p:sp>
      <p:sp>
        <p:nvSpPr>
          <p:cNvPr id="12" name="文本占位符 11">
            <a:extLst>
              <a:ext uri="{FF2B5EF4-FFF2-40B4-BE49-F238E27FC236}">
                <a16:creationId xmlns:a16="http://schemas.microsoft.com/office/drawing/2014/main" id="{B1D4AAB6-A74B-4214-8FDA-A4A96104C971}"/>
              </a:ext>
            </a:extLst>
          </p:cNvPr>
          <p:cNvSpPr>
            <a:spLocks noGrp="1"/>
          </p:cNvSpPr>
          <p:nvPr>
            <p:ph type="body" sz="quarter" idx="12" hasCustomPrompt="1"/>
          </p:nvPr>
        </p:nvSpPr>
        <p:spPr>
          <a:xfrm>
            <a:off x="4279900" y="1878399"/>
            <a:ext cx="3632200" cy="1363662"/>
          </a:xfrm>
        </p:spPr>
        <p:txBody>
          <a:bodyPr>
            <a:noAutofit/>
          </a:bodyPr>
          <a:lstStyle>
            <a:lvl1pPr marL="0" indent="0" algn="ctr">
              <a:buNone/>
              <a:defRPr sz="9600">
                <a:solidFill>
                  <a:schemeClr val="bg1"/>
                </a:solidFill>
                <a:latin typeface="+mj-ea"/>
                <a:ea typeface="+mj-ea"/>
              </a:defRPr>
            </a:lvl1pPr>
          </a:lstStyle>
          <a:p>
            <a:pPr lvl="0"/>
            <a:r>
              <a:rPr lang="en-US" altLang="zh-CN" dirty="0"/>
              <a:t>00</a:t>
            </a:r>
            <a:endParaRPr lang="zh-CN" altLang="en-US" dirty="0"/>
          </a:p>
        </p:txBody>
      </p:sp>
    </p:spTree>
    <p:extLst>
      <p:ext uri="{BB962C8B-B14F-4D97-AF65-F5344CB8AC3E}">
        <p14:creationId xmlns:p14="http://schemas.microsoft.com/office/powerpoint/2010/main" val="121250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结尾页">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4D9A057-221F-4ADE-AED7-675D330410DA}"/>
              </a:ext>
            </a:extLst>
          </p:cNvPr>
          <p:cNvGrpSpPr/>
          <p:nvPr userDrawn="1"/>
        </p:nvGrpSpPr>
        <p:grpSpPr>
          <a:xfrm>
            <a:off x="-2724466" y="0"/>
            <a:ext cx="17827862" cy="7649887"/>
            <a:chOff x="-2724466" y="0"/>
            <a:chExt cx="17827862" cy="7649887"/>
          </a:xfrm>
        </p:grpSpPr>
        <p:sp>
          <p:nvSpPr>
            <p:cNvPr id="9" name="矩形: 圆角 8">
              <a:extLst>
                <a:ext uri="{FF2B5EF4-FFF2-40B4-BE49-F238E27FC236}">
                  <a16:creationId xmlns:a16="http://schemas.microsoft.com/office/drawing/2014/main" id="{DEF4EBE4-C63A-4E65-A041-5D154F67DB97}"/>
                </a:ext>
              </a:extLst>
            </p:cNvPr>
            <p:cNvSpPr/>
            <p:nvPr/>
          </p:nvSpPr>
          <p:spPr>
            <a:xfrm>
              <a:off x="0" y="0"/>
              <a:ext cx="12192000" cy="68580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13" name="组合 12">
              <a:extLst>
                <a:ext uri="{FF2B5EF4-FFF2-40B4-BE49-F238E27FC236}">
                  <a16:creationId xmlns:a16="http://schemas.microsoft.com/office/drawing/2014/main" id="{198BB9E3-5254-4A98-8C0F-DB9DC9C69645}"/>
                </a:ext>
              </a:extLst>
            </p:cNvPr>
            <p:cNvGrpSpPr/>
            <p:nvPr/>
          </p:nvGrpSpPr>
          <p:grpSpPr>
            <a:xfrm>
              <a:off x="7779846" y="4109275"/>
              <a:ext cx="7323550" cy="3540612"/>
              <a:chOff x="-2317116" y="-35796"/>
              <a:chExt cx="7323550" cy="3540612"/>
            </a:xfrm>
          </p:grpSpPr>
          <p:sp>
            <p:nvSpPr>
              <p:cNvPr id="26" name="矩形: 圆角 25">
                <a:extLst>
                  <a:ext uri="{FF2B5EF4-FFF2-40B4-BE49-F238E27FC236}">
                    <a16:creationId xmlns:a16="http://schemas.microsoft.com/office/drawing/2014/main" id="{2E3CB17B-7B1E-4759-982E-C7E4D012C691}"/>
                  </a:ext>
                </a:extLst>
              </p:cNvPr>
              <p:cNvSpPr/>
              <p:nvPr/>
            </p:nvSpPr>
            <p:spPr>
              <a:xfrm rot="2836031">
                <a:off x="2312719" y="-2205440"/>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84103BCB-F4A4-407D-B074-6BB5C2621103}"/>
                  </a:ext>
                </a:extLst>
              </p:cNvPr>
              <p:cNvSpPr/>
              <p:nvPr/>
            </p:nvSpPr>
            <p:spPr>
              <a:xfrm rot="2836031">
                <a:off x="10655" y="969227"/>
                <a:ext cx="207818" cy="4863359"/>
              </a:xfrm>
              <a:prstGeom prst="roundRect">
                <a:avLst>
                  <a:gd name="adj" fmla="val 5000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68BAF908-2D19-4DE9-85B3-7D3E4C7C6A49}"/>
                  </a:ext>
                </a:extLst>
              </p:cNvPr>
              <p:cNvSpPr/>
              <p:nvPr/>
            </p:nvSpPr>
            <p:spPr>
              <a:xfrm>
                <a:off x="265377" y="1887747"/>
                <a:ext cx="497964" cy="49796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圆角 13">
              <a:extLst>
                <a:ext uri="{FF2B5EF4-FFF2-40B4-BE49-F238E27FC236}">
                  <a16:creationId xmlns:a16="http://schemas.microsoft.com/office/drawing/2014/main" id="{F120FE9A-099D-4DBE-BCF4-4D4C12CF4830}"/>
                </a:ext>
              </a:extLst>
            </p:cNvPr>
            <p:cNvSpPr/>
            <p:nvPr/>
          </p:nvSpPr>
          <p:spPr>
            <a:xfrm rot="2836031">
              <a:off x="-554822" y="79885"/>
              <a:ext cx="524071" cy="4863359"/>
            </a:xfrm>
            <a:prstGeom prst="roundRect">
              <a:avLst>
                <a:gd name="adj" fmla="val 5000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F781FB8-055B-479A-AA4B-65C3234FBFCB}"/>
                </a:ext>
              </a:extLst>
            </p:cNvPr>
            <p:cNvSpPr/>
            <p:nvPr/>
          </p:nvSpPr>
          <p:spPr>
            <a:xfrm>
              <a:off x="1509489" y="261574"/>
              <a:ext cx="497964" cy="497964"/>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A2A61BFD-3D8A-4184-A647-89AED7AB861F}"/>
                </a:ext>
              </a:extLst>
            </p:cNvPr>
            <p:cNvSpPr/>
            <p:nvPr/>
          </p:nvSpPr>
          <p:spPr>
            <a:xfrm flipH="1">
              <a:off x="1803329" y="1310700"/>
              <a:ext cx="463998" cy="46399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85A752A-DA00-44D8-9E68-5DA9A23DEB39}"/>
                </a:ext>
              </a:extLst>
            </p:cNvPr>
            <p:cNvSpPr/>
            <p:nvPr/>
          </p:nvSpPr>
          <p:spPr>
            <a:xfrm>
              <a:off x="-509834" y="905666"/>
              <a:ext cx="692361" cy="69236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E9B65F8-92FF-4FE7-BC1A-24179B29ADF5}"/>
                </a:ext>
              </a:extLst>
            </p:cNvPr>
            <p:cNvSpPr/>
            <p:nvPr/>
          </p:nvSpPr>
          <p:spPr>
            <a:xfrm>
              <a:off x="717224" y="277792"/>
              <a:ext cx="216378" cy="21637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8CD722B-0955-478B-9DED-B16462702F27}"/>
                </a:ext>
              </a:extLst>
            </p:cNvPr>
            <p:cNvSpPr/>
            <p:nvPr/>
          </p:nvSpPr>
          <p:spPr>
            <a:xfrm>
              <a:off x="10754334" y="4479001"/>
              <a:ext cx="447826" cy="44782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4691CF2-E93A-48B4-B8A8-2CF572CF3ED3}"/>
                </a:ext>
              </a:extLst>
            </p:cNvPr>
            <p:cNvSpPr/>
            <p:nvPr/>
          </p:nvSpPr>
          <p:spPr>
            <a:xfrm>
              <a:off x="10159320" y="5059632"/>
              <a:ext cx="181020" cy="181020"/>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 name="图片 70">
              <a:extLst>
                <a:ext uri="{FF2B5EF4-FFF2-40B4-BE49-F238E27FC236}">
                  <a16:creationId xmlns:a16="http://schemas.microsoft.com/office/drawing/2014/main" id="{B03D85AB-46AE-43E8-8777-AD5F9E5F2112}"/>
                </a:ext>
              </a:extLst>
            </p:cNvPr>
            <p:cNvPicPr>
              <a:picLocks noChangeAspect="1"/>
            </p:cNvPicPr>
            <p:nvPr userDrawn="1"/>
          </p:nvPicPr>
          <p:blipFill>
            <a:blip r:embed="rId2">
              <a:alphaModFix amt="7000"/>
              <a:extLst>
                <a:ext uri="{28A0092B-C50C-407E-A947-70E740481C1C}">
                  <a14:useLocalDpi xmlns:a14="http://schemas.microsoft.com/office/drawing/2010/main" val="0"/>
                </a:ext>
              </a:extLst>
            </a:blip>
            <a:stretch>
              <a:fillRect/>
            </a:stretch>
          </p:blipFill>
          <p:spPr>
            <a:xfrm>
              <a:off x="3197021" y="1081126"/>
              <a:ext cx="3608680" cy="739012"/>
            </a:xfrm>
            <a:prstGeom prst="rect">
              <a:avLst/>
            </a:prstGeom>
          </p:spPr>
        </p:pic>
        <p:pic>
          <p:nvPicPr>
            <p:cNvPr id="72" name="图片 71">
              <a:extLst>
                <a:ext uri="{FF2B5EF4-FFF2-40B4-BE49-F238E27FC236}">
                  <a16:creationId xmlns:a16="http://schemas.microsoft.com/office/drawing/2014/main" id="{BEEF0103-7C14-4D29-BADE-EE920535897D}"/>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7354008" y="3246051"/>
              <a:ext cx="4274703" cy="875405"/>
            </a:xfrm>
            <a:prstGeom prst="rect">
              <a:avLst/>
            </a:prstGeom>
          </p:spPr>
        </p:pic>
        <p:pic>
          <p:nvPicPr>
            <p:cNvPr id="73" name="图片 72">
              <a:extLst>
                <a:ext uri="{FF2B5EF4-FFF2-40B4-BE49-F238E27FC236}">
                  <a16:creationId xmlns:a16="http://schemas.microsoft.com/office/drawing/2014/main" id="{8FA8EF15-574B-4532-9947-415B15BFF8AA}"/>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525807" y="5450232"/>
              <a:ext cx="2654860" cy="543682"/>
            </a:xfrm>
            <a:prstGeom prst="rect">
              <a:avLst/>
            </a:prstGeom>
          </p:spPr>
        </p:pic>
        <p:pic>
          <p:nvPicPr>
            <p:cNvPr id="75" name="图片 74">
              <a:extLst>
                <a:ext uri="{FF2B5EF4-FFF2-40B4-BE49-F238E27FC236}">
                  <a16:creationId xmlns:a16="http://schemas.microsoft.com/office/drawing/2014/main" id="{9FBCEAB7-DD8B-416D-BD8D-9B92D6F0F84F}"/>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831498" y="5416733"/>
              <a:ext cx="3710078" cy="477436"/>
            </a:xfrm>
            <a:prstGeom prst="rect">
              <a:avLst/>
            </a:prstGeom>
          </p:spPr>
        </p:pic>
        <p:pic>
          <p:nvPicPr>
            <p:cNvPr id="76" name="图片 75">
              <a:extLst>
                <a:ext uri="{FF2B5EF4-FFF2-40B4-BE49-F238E27FC236}">
                  <a16:creationId xmlns:a16="http://schemas.microsoft.com/office/drawing/2014/main" id="{F52C9A7B-8E8A-472A-B90A-5ACA847CE897}"/>
                </a:ext>
              </a:extLst>
            </p:cNvPr>
            <p:cNvPicPr>
              <a:picLocks noChangeAspect="1"/>
            </p:cNvPicPr>
            <p:nvPr userDrawn="1"/>
          </p:nvPicPr>
          <p:blipFill>
            <a:blip r:embed="rId3">
              <a:alphaModFix amt="4000"/>
              <a:extLst>
                <a:ext uri="{28A0092B-C50C-407E-A947-70E740481C1C}">
                  <a14:useLocalDpi xmlns:a14="http://schemas.microsoft.com/office/drawing/2010/main" val="0"/>
                </a:ext>
              </a:extLst>
            </a:blip>
            <a:stretch>
              <a:fillRect/>
            </a:stretch>
          </p:blipFill>
          <p:spPr>
            <a:xfrm>
              <a:off x="965770" y="3546482"/>
              <a:ext cx="3014827" cy="387967"/>
            </a:xfrm>
            <a:prstGeom prst="rect">
              <a:avLst/>
            </a:prstGeom>
          </p:spPr>
        </p:pic>
        <p:pic>
          <p:nvPicPr>
            <p:cNvPr id="77" name="图片 76">
              <a:extLst>
                <a:ext uri="{FF2B5EF4-FFF2-40B4-BE49-F238E27FC236}">
                  <a16:creationId xmlns:a16="http://schemas.microsoft.com/office/drawing/2014/main" id="{C0D0A042-BA26-4FBB-B257-439216B0D791}"/>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6220504" y="4820051"/>
              <a:ext cx="2801192" cy="360475"/>
            </a:xfrm>
            <a:prstGeom prst="rect">
              <a:avLst/>
            </a:prstGeom>
          </p:spPr>
        </p:pic>
        <p:pic>
          <p:nvPicPr>
            <p:cNvPr id="78" name="图片 77">
              <a:extLst>
                <a:ext uri="{FF2B5EF4-FFF2-40B4-BE49-F238E27FC236}">
                  <a16:creationId xmlns:a16="http://schemas.microsoft.com/office/drawing/2014/main" id="{D4442962-AE3A-44F6-A1D5-429916DD7949}"/>
                </a:ext>
              </a:extLst>
            </p:cNvPr>
            <p:cNvPicPr>
              <a:picLocks noChangeAspect="1"/>
            </p:cNvPicPr>
            <p:nvPr userDrawn="1"/>
          </p:nvPicPr>
          <p:blipFill>
            <a:blip r:embed="rId3">
              <a:alphaModFix amt="11000"/>
              <a:extLst>
                <a:ext uri="{28A0092B-C50C-407E-A947-70E740481C1C}">
                  <a14:useLocalDpi xmlns:a14="http://schemas.microsoft.com/office/drawing/2010/main" val="0"/>
                </a:ext>
              </a:extLst>
            </a:blip>
            <a:stretch>
              <a:fillRect/>
            </a:stretch>
          </p:blipFill>
          <p:spPr>
            <a:xfrm>
              <a:off x="7464772" y="1929507"/>
              <a:ext cx="2475496" cy="318562"/>
            </a:xfrm>
            <a:prstGeom prst="rect">
              <a:avLst/>
            </a:prstGeom>
          </p:spPr>
        </p:pic>
        <p:pic>
          <p:nvPicPr>
            <p:cNvPr id="79" name="图片 78">
              <a:extLst>
                <a:ext uri="{FF2B5EF4-FFF2-40B4-BE49-F238E27FC236}">
                  <a16:creationId xmlns:a16="http://schemas.microsoft.com/office/drawing/2014/main" id="{865EBCB9-A068-4A80-921B-282D859DB72E}"/>
                </a:ext>
              </a:extLst>
            </p:cNvPr>
            <p:cNvPicPr>
              <a:picLocks noChangeAspect="1"/>
            </p:cNvPicPr>
            <p:nvPr userDrawn="1"/>
          </p:nvPicPr>
          <p:blipFill>
            <a:blip r:embed="rId3">
              <a:alphaModFix amt="8000"/>
              <a:extLst>
                <a:ext uri="{28A0092B-C50C-407E-A947-70E740481C1C}">
                  <a14:useLocalDpi xmlns:a14="http://schemas.microsoft.com/office/drawing/2010/main" val="0"/>
                </a:ext>
              </a:extLst>
            </a:blip>
            <a:stretch>
              <a:fillRect/>
            </a:stretch>
          </p:blipFill>
          <p:spPr>
            <a:xfrm>
              <a:off x="10590724" y="648891"/>
              <a:ext cx="3202552" cy="412124"/>
            </a:xfrm>
            <a:prstGeom prst="rect">
              <a:avLst/>
            </a:prstGeom>
          </p:spPr>
        </p:pic>
      </p:grpSp>
      <p:sp>
        <p:nvSpPr>
          <p:cNvPr id="2" name="标题 1">
            <a:extLst>
              <a:ext uri="{FF2B5EF4-FFF2-40B4-BE49-F238E27FC236}">
                <a16:creationId xmlns:a16="http://schemas.microsoft.com/office/drawing/2014/main" id="{4604E059-09E1-4D1A-927B-C2586EED7798}"/>
              </a:ext>
            </a:extLst>
          </p:cNvPr>
          <p:cNvSpPr>
            <a:spLocks noGrp="1"/>
          </p:cNvSpPr>
          <p:nvPr userDrawn="1">
            <p:ph type="title" hasCustomPrompt="1"/>
          </p:nvPr>
        </p:nvSpPr>
        <p:spPr>
          <a:xfrm>
            <a:off x="1256060" y="2867813"/>
            <a:ext cx="9679880" cy="840230"/>
          </a:xfrm>
          <a:noFill/>
        </p:spPr>
        <p:txBody>
          <a:bodyPr wrap="square" rtlCol="0">
            <a:spAutoFit/>
          </a:bodyPr>
          <a:lstStyle>
            <a:lvl1pPr algn="ctr">
              <a:defRPr lang="zh-CN" altLang="en-US" sz="5400">
                <a:solidFill>
                  <a:schemeClr val="bg1"/>
                </a:solidFill>
                <a:cs typeface="+mn-cs"/>
              </a:defRPr>
            </a:lvl1pPr>
          </a:lstStyle>
          <a:p>
            <a:pPr marL="0" lvl="0" algn="ctr"/>
            <a:r>
              <a:rPr lang="zh-CN" altLang="en-US" dirty="0"/>
              <a:t>单击此处加入总结文字</a:t>
            </a:r>
          </a:p>
        </p:txBody>
      </p:sp>
    </p:spTree>
    <p:extLst>
      <p:ext uri="{BB962C8B-B14F-4D97-AF65-F5344CB8AC3E}">
        <p14:creationId xmlns:p14="http://schemas.microsoft.com/office/powerpoint/2010/main" val="405522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1" name="平行四边形 10">
            <a:extLst>
              <a:ext uri="{FF2B5EF4-FFF2-40B4-BE49-F238E27FC236}">
                <a16:creationId xmlns:a16="http://schemas.microsoft.com/office/drawing/2014/main" id="{8A6A2B2D-7FE0-4F8B-8AA2-E8D8F88081D0}"/>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占位符 1">
            <a:extLst>
              <a:ext uri="{FF2B5EF4-FFF2-40B4-BE49-F238E27FC236}">
                <a16:creationId xmlns:a16="http://schemas.microsoft.com/office/drawing/2014/main" id="{8F537AC9-F4CF-4E6D-9D12-3789E4BCB4C6}"/>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lvl1pPr>
              <a:defRPr b="1">
                <a:latin typeface="楷体" panose="02010609060101010101" pitchFamily="49" charset="-122"/>
                <a:ea typeface="楷体" panose="02010609060101010101" pitchFamily="49" charset="-122"/>
              </a:defRPr>
            </a:lvl1pPr>
          </a:lstStyle>
          <a:p>
            <a:r>
              <a:rPr lang="zh-CN" altLang="en-US" dirty="0"/>
              <a:t>单击此处编辑母版标题样式</a:t>
            </a:r>
          </a:p>
        </p:txBody>
      </p:sp>
      <p:grpSp>
        <p:nvGrpSpPr>
          <p:cNvPr id="52" name="组合 51">
            <a:extLst>
              <a:ext uri="{FF2B5EF4-FFF2-40B4-BE49-F238E27FC236}">
                <a16:creationId xmlns:a16="http://schemas.microsoft.com/office/drawing/2014/main" id="{48F133C0-B38D-4FEE-A46B-9DE8F84A4FBF}"/>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E85DD546-71AC-4639-AC4F-79691F1C6638}"/>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34522D2-84E9-44C0-A770-EDA5CDDC0D2E}"/>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日期占位符 1">
            <a:extLst>
              <a:ext uri="{FF2B5EF4-FFF2-40B4-BE49-F238E27FC236}">
                <a16:creationId xmlns:a16="http://schemas.microsoft.com/office/drawing/2014/main" id="{09166D28-CC6D-4657-BDAE-44371EBFFBC8}"/>
              </a:ext>
            </a:extLst>
          </p:cNvPr>
          <p:cNvSpPr>
            <a:spLocks noGrp="1"/>
          </p:cNvSpPr>
          <p:nvPr>
            <p:ph type="dt" sz="half" idx="10"/>
          </p:nvPr>
        </p:nvSpPr>
        <p:spPr>
          <a:xfrm>
            <a:off x="660400" y="6235700"/>
            <a:ext cx="2921000" cy="365125"/>
          </a:xfrm>
        </p:spPr>
        <p:txBody>
          <a:bodyPr/>
          <a:lstStyle/>
          <a:p>
            <a:fld id="{ADCF6A66-06AB-406A-8E76-6AC987CF60A9}" type="datetimeFigureOut">
              <a:rPr lang="zh-CN" altLang="en-US" smtClean="0"/>
              <a:t>2020/6/8</a:t>
            </a:fld>
            <a:endParaRPr lang="zh-CN" altLang="en-US"/>
          </a:p>
        </p:txBody>
      </p:sp>
      <p:sp>
        <p:nvSpPr>
          <p:cNvPr id="56" name="页脚占位符 2">
            <a:extLst>
              <a:ext uri="{FF2B5EF4-FFF2-40B4-BE49-F238E27FC236}">
                <a16:creationId xmlns:a16="http://schemas.microsoft.com/office/drawing/2014/main" id="{0D974F31-3BFF-47C2-AAA3-44EC7BF118E9}"/>
              </a:ext>
            </a:extLst>
          </p:cNvPr>
          <p:cNvSpPr>
            <a:spLocks noGrp="1"/>
          </p:cNvSpPr>
          <p:nvPr>
            <p:ph type="ftr" sz="quarter" idx="11"/>
          </p:nvPr>
        </p:nvSpPr>
        <p:spPr>
          <a:xfrm>
            <a:off x="4038600" y="6269159"/>
            <a:ext cx="4114800" cy="365125"/>
          </a:xfrm>
        </p:spPr>
        <p:txBody>
          <a:bodyPr/>
          <a:lstStyle/>
          <a:p>
            <a:endParaRPr lang="zh-CN" altLang="en-US" dirty="0"/>
          </a:p>
        </p:txBody>
      </p:sp>
      <p:sp>
        <p:nvSpPr>
          <p:cNvPr id="57" name="灯片编号占位符 3">
            <a:extLst>
              <a:ext uri="{FF2B5EF4-FFF2-40B4-BE49-F238E27FC236}">
                <a16:creationId xmlns:a16="http://schemas.microsoft.com/office/drawing/2014/main" id="{E2B877DC-E009-4DEF-8ABE-6171C9DE8808}"/>
              </a:ext>
            </a:extLst>
          </p:cNvPr>
          <p:cNvSpPr>
            <a:spLocks noGrp="1"/>
          </p:cNvSpPr>
          <p:nvPr>
            <p:ph type="sldNum" sz="quarter" idx="12"/>
          </p:nvPr>
        </p:nvSpPr>
        <p:spPr>
          <a:xfrm>
            <a:off x="8610599" y="6247634"/>
            <a:ext cx="2906125" cy="365125"/>
          </a:xfrm>
        </p:spPr>
        <p:txBody>
          <a:bodyPr/>
          <a:lstStyle/>
          <a:p>
            <a:fld id="{62882B55-B6B2-497F-8568-5D2D4C04CE38}" type="slidenum">
              <a:rPr lang="zh-CN" altLang="en-US" smtClean="0"/>
              <a:t>‹#›</a:t>
            </a:fld>
            <a:endParaRPr lang="zh-CN" altLang="en-US"/>
          </a:p>
        </p:txBody>
      </p:sp>
      <p:sp>
        <p:nvSpPr>
          <p:cNvPr id="58" name="文本框 57">
            <a:extLst>
              <a:ext uri="{FF2B5EF4-FFF2-40B4-BE49-F238E27FC236}">
                <a16:creationId xmlns:a16="http://schemas.microsoft.com/office/drawing/2014/main" id="{58BC6B90-4FB9-426B-9AA8-ED2BEAE02F32}"/>
              </a:ext>
            </a:extLst>
          </p:cNvPr>
          <p:cNvSpPr txBox="1"/>
          <p:nvPr userDrawn="1"/>
        </p:nvSpPr>
        <p:spPr>
          <a:xfrm>
            <a:off x="10544761" y="312394"/>
            <a:ext cx="1850342" cy="400110"/>
          </a:xfrm>
          <a:prstGeom prst="rect">
            <a:avLst/>
          </a:prstGeom>
          <a:noFill/>
        </p:spPr>
        <p:txBody>
          <a:bodyPr wrap="square" rtlCol="0">
            <a:spAutoFit/>
          </a:bodyPr>
          <a:lstStyle/>
          <a:p>
            <a:r>
              <a:rPr lang="zh-CN" altLang="en-US" sz="2000" b="1" dirty="0">
                <a:solidFill>
                  <a:schemeClr val="bg1"/>
                </a:solidFill>
                <a:latin typeface="华文行楷" panose="02010800040101010101" pitchFamily="2" charset="-122"/>
                <a:ea typeface="华文行楷" panose="02010800040101010101" pitchFamily="2" charset="-122"/>
              </a:rPr>
              <a:t>重庆医科大学</a:t>
            </a:r>
          </a:p>
        </p:txBody>
      </p:sp>
    </p:spTree>
    <p:extLst>
      <p:ext uri="{BB962C8B-B14F-4D97-AF65-F5344CB8AC3E}">
        <p14:creationId xmlns:p14="http://schemas.microsoft.com/office/powerpoint/2010/main" val="20802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封面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DF5905D6-2041-4878-9222-3C7EF47C57D4}"/>
              </a:ext>
            </a:extLst>
          </p:cNvPr>
          <p:cNvSpPr/>
          <p:nvPr userDrawn="1"/>
        </p:nvSpPr>
        <p:spPr>
          <a:xfrm>
            <a:off x="408214" y="391712"/>
            <a:ext cx="11375571" cy="5511800"/>
          </a:xfrm>
          <a:prstGeom prst="roundRect">
            <a:avLst>
              <a:gd name="adj" fmla="val 0"/>
            </a:avLst>
          </a:prstGeom>
          <a:solidFill>
            <a:schemeClr val="accent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58" name="组合 57">
            <a:extLst>
              <a:ext uri="{FF2B5EF4-FFF2-40B4-BE49-F238E27FC236}">
                <a16:creationId xmlns:a16="http://schemas.microsoft.com/office/drawing/2014/main" id="{5135C0F6-C32E-4D57-B6CE-13FD9AF89DBC}"/>
              </a:ext>
            </a:extLst>
          </p:cNvPr>
          <p:cNvGrpSpPr/>
          <p:nvPr userDrawn="1"/>
        </p:nvGrpSpPr>
        <p:grpSpPr>
          <a:xfrm>
            <a:off x="3572716" y="615087"/>
            <a:ext cx="5046569" cy="4988761"/>
            <a:chOff x="4065588" y="1646238"/>
            <a:chExt cx="969963" cy="958850"/>
          </a:xfrm>
          <a:solidFill>
            <a:schemeClr val="bg1">
              <a:alpha val="5000"/>
            </a:schemeClr>
          </a:solidFill>
        </p:grpSpPr>
        <p:sp>
          <p:nvSpPr>
            <p:cNvPr id="59" name="Freeform 5">
              <a:extLst>
                <a:ext uri="{FF2B5EF4-FFF2-40B4-BE49-F238E27FC236}">
                  <a16:creationId xmlns:a16="http://schemas.microsoft.com/office/drawing/2014/main" id="{F711A65B-9B57-4781-8F78-84540C2B72D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0" name="Freeform 6">
              <a:extLst>
                <a:ext uri="{FF2B5EF4-FFF2-40B4-BE49-F238E27FC236}">
                  <a16:creationId xmlns:a16="http://schemas.microsoft.com/office/drawing/2014/main" id="{DD933A91-2D88-4207-91CC-02DAEB6805BC}"/>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1" name="Freeform 7">
              <a:extLst>
                <a:ext uri="{FF2B5EF4-FFF2-40B4-BE49-F238E27FC236}">
                  <a16:creationId xmlns:a16="http://schemas.microsoft.com/office/drawing/2014/main" id="{210A1EAC-FD6E-4E88-8C3A-92E8553124F5}"/>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2" name="Freeform 8">
              <a:extLst>
                <a:ext uri="{FF2B5EF4-FFF2-40B4-BE49-F238E27FC236}">
                  <a16:creationId xmlns:a16="http://schemas.microsoft.com/office/drawing/2014/main" id="{0F2DBB19-9C0A-4080-BE44-771804FF956F}"/>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3" name="Freeform 9">
              <a:extLst>
                <a:ext uri="{FF2B5EF4-FFF2-40B4-BE49-F238E27FC236}">
                  <a16:creationId xmlns:a16="http://schemas.microsoft.com/office/drawing/2014/main" id="{8D022DE0-A838-497E-9DAB-460078C12FDB}"/>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4" name="Freeform 10">
              <a:extLst>
                <a:ext uri="{FF2B5EF4-FFF2-40B4-BE49-F238E27FC236}">
                  <a16:creationId xmlns:a16="http://schemas.microsoft.com/office/drawing/2014/main" id="{9821F560-C191-4C9F-946E-4996E56FC6FC}"/>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5" name="Freeform 11">
              <a:extLst>
                <a:ext uri="{FF2B5EF4-FFF2-40B4-BE49-F238E27FC236}">
                  <a16:creationId xmlns:a16="http://schemas.microsoft.com/office/drawing/2014/main" id="{AEF0A399-78C3-4DB5-BC45-8A02F9EB2E57}"/>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6" name="Freeform 12">
              <a:extLst>
                <a:ext uri="{FF2B5EF4-FFF2-40B4-BE49-F238E27FC236}">
                  <a16:creationId xmlns:a16="http://schemas.microsoft.com/office/drawing/2014/main" id="{F123BC2B-23DE-4C17-A82B-1A761F343385}"/>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7" name="Freeform 13">
              <a:extLst>
                <a:ext uri="{FF2B5EF4-FFF2-40B4-BE49-F238E27FC236}">
                  <a16:creationId xmlns:a16="http://schemas.microsoft.com/office/drawing/2014/main" id="{F8B73C0B-4D2F-4DA2-8BE0-D034A8DC8B80}"/>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8" name="Freeform 14">
              <a:extLst>
                <a:ext uri="{FF2B5EF4-FFF2-40B4-BE49-F238E27FC236}">
                  <a16:creationId xmlns:a16="http://schemas.microsoft.com/office/drawing/2014/main" id="{277CB40C-6469-4375-96F3-89FB915D94A8}"/>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69" name="Freeform 15">
              <a:extLst>
                <a:ext uri="{FF2B5EF4-FFF2-40B4-BE49-F238E27FC236}">
                  <a16:creationId xmlns:a16="http://schemas.microsoft.com/office/drawing/2014/main" id="{2AE1F007-12A6-4657-8CA7-15C6B06CA2B9}"/>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0" name="Freeform 16">
              <a:extLst>
                <a:ext uri="{FF2B5EF4-FFF2-40B4-BE49-F238E27FC236}">
                  <a16:creationId xmlns:a16="http://schemas.microsoft.com/office/drawing/2014/main" id="{6DCC5B36-D5B4-4E2A-8768-4B771CD1D6D9}"/>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1" name="Freeform 17">
              <a:extLst>
                <a:ext uri="{FF2B5EF4-FFF2-40B4-BE49-F238E27FC236}">
                  <a16:creationId xmlns:a16="http://schemas.microsoft.com/office/drawing/2014/main" id="{9B973CAF-DFF2-453E-9A2A-DE69F0143D2F}"/>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2" name="Freeform 18">
              <a:extLst>
                <a:ext uri="{FF2B5EF4-FFF2-40B4-BE49-F238E27FC236}">
                  <a16:creationId xmlns:a16="http://schemas.microsoft.com/office/drawing/2014/main" id="{7F7ECFB7-6607-44E3-B174-35F1CB15F0C2}"/>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3" name="Freeform 19">
              <a:extLst>
                <a:ext uri="{FF2B5EF4-FFF2-40B4-BE49-F238E27FC236}">
                  <a16:creationId xmlns:a16="http://schemas.microsoft.com/office/drawing/2014/main" id="{A2C0F636-84F4-4025-A009-C34FC9B2A65E}"/>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4" name="Freeform 20">
              <a:extLst>
                <a:ext uri="{FF2B5EF4-FFF2-40B4-BE49-F238E27FC236}">
                  <a16:creationId xmlns:a16="http://schemas.microsoft.com/office/drawing/2014/main" id="{D5186D11-9608-421E-AB65-30FD590C6F88}"/>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5" name="Freeform 21">
              <a:extLst>
                <a:ext uri="{FF2B5EF4-FFF2-40B4-BE49-F238E27FC236}">
                  <a16:creationId xmlns:a16="http://schemas.microsoft.com/office/drawing/2014/main" id="{72F0B340-1334-4835-AAC8-8E9A528A993A}"/>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6" name="Freeform 22">
              <a:extLst>
                <a:ext uri="{FF2B5EF4-FFF2-40B4-BE49-F238E27FC236}">
                  <a16:creationId xmlns:a16="http://schemas.microsoft.com/office/drawing/2014/main" id="{AD67D762-84CE-4160-BDFD-243CB38224DD}"/>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7" name="Freeform 23">
              <a:extLst>
                <a:ext uri="{FF2B5EF4-FFF2-40B4-BE49-F238E27FC236}">
                  <a16:creationId xmlns:a16="http://schemas.microsoft.com/office/drawing/2014/main" id="{FCF3C359-FAA1-48C9-AC5D-A9C4D1681E2F}"/>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8" name="Freeform 24">
              <a:extLst>
                <a:ext uri="{FF2B5EF4-FFF2-40B4-BE49-F238E27FC236}">
                  <a16:creationId xmlns:a16="http://schemas.microsoft.com/office/drawing/2014/main" id="{8072B349-4985-426F-8FD3-3A4E3563A26E}"/>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79" name="Freeform 25">
              <a:extLst>
                <a:ext uri="{FF2B5EF4-FFF2-40B4-BE49-F238E27FC236}">
                  <a16:creationId xmlns:a16="http://schemas.microsoft.com/office/drawing/2014/main" id="{886ABD96-FD92-4B8C-B60C-589DEB0894B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0" name="Freeform 26">
              <a:extLst>
                <a:ext uri="{FF2B5EF4-FFF2-40B4-BE49-F238E27FC236}">
                  <a16:creationId xmlns:a16="http://schemas.microsoft.com/office/drawing/2014/main" id="{C58D0DE5-915D-4A2E-A406-398AFF042B2C}"/>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1" name="Freeform 27">
              <a:extLst>
                <a:ext uri="{FF2B5EF4-FFF2-40B4-BE49-F238E27FC236}">
                  <a16:creationId xmlns:a16="http://schemas.microsoft.com/office/drawing/2014/main" id="{5F00B622-9234-46FB-B021-AAD8A00F785F}"/>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2" name="Freeform 28">
              <a:extLst>
                <a:ext uri="{FF2B5EF4-FFF2-40B4-BE49-F238E27FC236}">
                  <a16:creationId xmlns:a16="http://schemas.microsoft.com/office/drawing/2014/main" id="{CF43778C-78EB-481E-B0DE-A8E652B64F1E}"/>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3" name="Freeform 29">
              <a:extLst>
                <a:ext uri="{FF2B5EF4-FFF2-40B4-BE49-F238E27FC236}">
                  <a16:creationId xmlns:a16="http://schemas.microsoft.com/office/drawing/2014/main" id="{9FB9A8FD-F8CC-4E1E-B78B-36DD17316872}"/>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4" name="Freeform 30">
              <a:extLst>
                <a:ext uri="{FF2B5EF4-FFF2-40B4-BE49-F238E27FC236}">
                  <a16:creationId xmlns:a16="http://schemas.microsoft.com/office/drawing/2014/main" id="{2A36E41C-F911-4BF1-BB1C-7FDF8595DD84}"/>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5" name="Freeform 31">
              <a:extLst>
                <a:ext uri="{FF2B5EF4-FFF2-40B4-BE49-F238E27FC236}">
                  <a16:creationId xmlns:a16="http://schemas.microsoft.com/office/drawing/2014/main" id="{20D074A1-1A62-4430-A7D6-11C8A8A3E9A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86" name="Freeform 38">
              <a:extLst>
                <a:ext uri="{FF2B5EF4-FFF2-40B4-BE49-F238E27FC236}">
                  <a16:creationId xmlns:a16="http://schemas.microsoft.com/office/drawing/2014/main" id="{D9D471AB-13A4-468D-8C9D-D82EEF6B8C33}"/>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cxnSp>
        <p:nvCxnSpPr>
          <p:cNvPr id="56" name="直接连接符 55">
            <a:extLst>
              <a:ext uri="{FF2B5EF4-FFF2-40B4-BE49-F238E27FC236}">
                <a16:creationId xmlns:a16="http://schemas.microsoft.com/office/drawing/2014/main" id="{FA46F128-243D-4E5F-A7C3-C825FEAE504F}"/>
              </a:ext>
            </a:extLst>
          </p:cNvPr>
          <p:cNvCxnSpPr/>
          <p:nvPr userDrawn="1"/>
        </p:nvCxnSpPr>
        <p:spPr>
          <a:xfrm>
            <a:off x="408214" y="6044327"/>
            <a:ext cx="1137557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8" name="标题 75">
            <a:extLst>
              <a:ext uri="{FF2B5EF4-FFF2-40B4-BE49-F238E27FC236}">
                <a16:creationId xmlns:a16="http://schemas.microsoft.com/office/drawing/2014/main" id="{440C4DB3-48DD-4437-8C58-BFF9A945F6B7}"/>
              </a:ext>
            </a:extLst>
          </p:cNvPr>
          <p:cNvSpPr>
            <a:spLocks noGrp="1"/>
          </p:cNvSpPr>
          <p:nvPr>
            <p:ph type="title"/>
          </p:nvPr>
        </p:nvSpPr>
        <p:spPr>
          <a:xfrm>
            <a:off x="838200" y="2508325"/>
            <a:ext cx="10515600" cy="840230"/>
          </a:xfrm>
          <a:prstGeom prst="rect">
            <a:avLst/>
          </a:prstGeom>
          <a:noFill/>
        </p:spPr>
        <p:txBody>
          <a:bodyPr wrap="square" rtlCol="0">
            <a:spAutoFit/>
          </a:bodyPr>
          <a:lstStyle>
            <a:lvl1pPr algn="ctr">
              <a:defRPr lang="zh-CN" altLang="en-US" sz="5400">
                <a:solidFill>
                  <a:schemeClr val="bg1"/>
                </a:solidFill>
                <a:latin typeface="+mj-ea"/>
                <a:cs typeface="+mn-cs"/>
              </a:defRPr>
            </a:lvl1pPr>
          </a:lstStyle>
          <a:p>
            <a:pPr marL="0" lvl="0" algn="ctr"/>
            <a:r>
              <a:rPr lang="zh-CN" altLang="en-US" dirty="0"/>
              <a:t>单击此处编辑母版标题样式</a:t>
            </a:r>
          </a:p>
        </p:txBody>
      </p:sp>
      <p:sp>
        <p:nvSpPr>
          <p:cNvPr id="89" name="文本占位符 79">
            <a:extLst>
              <a:ext uri="{FF2B5EF4-FFF2-40B4-BE49-F238E27FC236}">
                <a16:creationId xmlns:a16="http://schemas.microsoft.com/office/drawing/2014/main" id="{7F108948-4F01-4ECC-9027-DE65291F2ED9}"/>
              </a:ext>
            </a:extLst>
          </p:cNvPr>
          <p:cNvSpPr>
            <a:spLocks noGrp="1"/>
          </p:cNvSpPr>
          <p:nvPr>
            <p:ph type="body" sz="quarter" idx="10" hasCustomPrompt="1"/>
          </p:nvPr>
        </p:nvSpPr>
        <p:spPr>
          <a:xfrm>
            <a:off x="2726351" y="3399678"/>
            <a:ext cx="6807201" cy="378667"/>
          </a:xfrm>
          <a:prstGeom prst="rect">
            <a:avLst/>
          </a:prstGeom>
        </p:spPr>
        <p:txBody>
          <a:bodyPr>
            <a:normAutofit/>
          </a:bodyPr>
          <a:lstStyle>
            <a:lvl1pPr marL="342900" indent="-342900" algn="dist">
              <a:buFont typeface="Arial" panose="020B0604020202020204" pitchFamily="34" charset="0"/>
              <a:buChar char="•"/>
              <a:defRPr/>
            </a:lvl1pPr>
          </a:lstStyle>
          <a:p>
            <a:pPr marL="0" indent="0" algn="dist">
              <a:buNone/>
            </a:pPr>
            <a:r>
              <a:rPr lang="en-US" altLang="zh-CN" sz="2000" dirty="0">
                <a:solidFill>
                  <a:schemeClr val="bg1"/>
                </a:solidFill>
                <a:ea typeface="微软雅黑 Light" panose="020B0502040204020203" pitchFamily="34" charset="-122"/>
              </a:rPr>
              <a:t>Click here to edit the master title style</a:t>
            </a:r>
            <a:endParaRPr lang="zh-CN" altLang="en-US" sz="2000" dirty="0">
              <a:solidFill>
                <a:schemeClr val="bg1"/>
              </a:solidFill>
              <a:ea typeface="微软雅黑 Light" panose="020B0502040204020203" pitchFamily="34" charset="-122"/>
            </a:endParaRPr>
          </a:p>
        </p:txBody>
      </p:sp>
      <p:grpSp>
        <p:nvGrpSpPr>
          <p:cNvPr id="95" name="组合 94">
            <a:extLst>
              <a:ext uri="{FF2B5EF4-FFF2-40B4-BE49-F238E27FC236}">
                <a16:creationId xmlns:a16="http://schemas.microsoft.com/office/drawing/2014/main" id="{6309FD81-65B0-4418-B923-C6CABEDB0540}"/>
              </a:ext>
            </a:extLst>
          </p:cNvPr>
          <p:cNvGrpSpPr/>
          <p:nvPr userDrawn="1"/>
        </p:nvGrpSpPr>
        <p:grpSpPr>
          <a:xfrm>
            <a:off x="3795131" y="6331235"/>
            <a:ext cx="4766946" cy="452499"/>
            <a:chOff x="3721016" y="5441926"/>
            <a:chExt cx="5306957" cy="503759"/>
          </a:xfrm>
        </p:grpSpPr>
        <p:pic>
          <p:nvPicPr>
            <p:cNvPr id="96" name="图片 95">
              <a:extLst>
                <a:ext uri="{FF2B5EF4-FFF2-40B4-BE49-F238E27FC236}">
                  <a16:creationId xmlns:a16="http://schemas.microsoft.com/office/drawing/2014/main" id="{867AC377-02AA-411D-AAAF-DB58B4A2491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721016" y="5441926"/>
              <a:ext cx="2459915" cy="503759"/>
            </a:xfrm>
            <a:prstGeom prst="rect">
              <a:avLst/>
            </a:prstGeom>
          </p:spPr>
        </p:pic>
        <p:pic>
          <p:nvPicPr>
            <p:cNvPr id="97" name="图片 96">
              <a:extLst>
                <a:ext uri="{FF2B5EF4-FFF2-40B4-BE49-F238E27FC236}">
                  <a16:creationId xmlns:a16="http://schemas.microsoft.com/office/drawing/2014/main" id="{6334AEB0-A985-4F0F-8610-33E2545E7AF9}"/>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6302928" y="5518467"/>
              <a:ext cx="2725045" cy="350676"/>
            </a:xfrm>
            <a:prstGeom prst="rect">
              <a:avLst/>
            </a:prstGeom>
          </p:spPr>
        </p:pic>
      </p:grpSp>
    </p:spTree>
    <p:extLst>
      <p:ext uri="{BB962C8B-B14F-4D97-AF65-F5344CB8AC3E}">
        <p14:creationId xmlns:p14="http://schemas.microsoft.com/office/powerpoint/2010/main" val="27297599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4" name="平行四边形 53">
            <a:extLst>
              <a:ext uri="{FF2B5EF4-FFF2-40B4-BE49-F238E27FC236}">
                <a16:creationId xmlns:a16="http://schemas.microsoft.com/office/drawing/2014/main" id="{839629DA-8AB4-45E6-A357-F790EE1A42A8}"/>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a:extLst>
              <a:ext uri="{FF2B5EF4-FFF2-40B4-BE49-F238E27FC236}">
                <a16:creationId xmlns:a16="http://schemas.microsoft.com/office/drawing/2014/main" id="{91877B7B-B003-4B37-A2E0-DA4A07725ED1}"/>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778D51D-0AE6-4D6E-944B-9B37C5DC5830}"/>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484920AA-4418-4352-A3F2-E72BB30AB7D2}"/>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2020/6/8</a:t>
            </a:fld>
            <a:endParaRPr lang="zh-CN" altLang="en-US"/>
          </a:p>
        </p:txBody>
      </p:sp>
      <p:sp>
        <p:nvSpPr>
          <p:cNvPr id="5" name="页脚占位符 4">
            <a:extLst>
              <a:ext uri="{FF2B5EF4-FFF2-40B4-BE49-F238E27FC236}">
                <a16:creationId xmlns:a16="http://schemas.microsoft.com/office/drawing/2014/main" id="{62F22C02-4D27-4DCE-B6F5-6BC1580C421C}"/>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灯片编号占位符 5">
            <a:extLst>
              <a:ext uri="{FF2B5EF4-FFF2-40B4-BE49-F238E27FC236}">
                <a16:creationId xmlns:a16="http://schemas.microsoft.com/office/drawing/2014/main" id="{32AC6C96-6A67-4302-B2DA-567B4F54BBCA}"/>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55" name="组合 54">
            <a:extLst>
              <a:ext uri="{FF2B5EF4-FFF2-40B4-BE49-F238E27FC236}">
                <a16:creationId xmlns:a16="http://schemas.microsoft.com/office/drawing/2014/main" id="{489294DB-7F3C-43B8-B313-2847F3F4D04B}"/>
              </a:ext>
            </a:extLst>
          </p:cNvPr>
          <p:cNvGrpSpPr/>
          <p:nvPr userDrawn="1"/>
        </p:nvGrpSpPr>
        <p:grpSpPr>
          <a:xfrm>
            <a:off x="0" y="226669"/>
            <a:ext cx="542919" cy="571561"/>
            <a:chOff x="0" y="226669"/>
            <a:chExt cx="542919" cy="617541"/>
          </a:xfrm>
          <a:solidFill>
            <a:schemeClr val="accent1"/>
          </a:solidFill>
        </p:grpSpPr>
        <p:sp>
          <p:nvSpPr>
            <p:cNvPr id="7" name="矩形 6">
              <a:extLst>
                <a:ext uri="{FF2B5EF4-FFF2-40B4-BE49-F238E27FC236}">
                  <a16:creationId xmlns:a16="http://schemas.microsoft.com/office/drawing/2014/main" id="{318A3984-49A2-4BA2-A7B0-A12193915878}"/>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98F90ADF-968F-4C06-AC79-7300036A410F}"/>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a:extLst>
              <a:ext uri="{FF2B5EF4-FFF2-40B4-BE49-F238E27FC236}">
                <a16:creationId xmlns:a16="http://schemas.microsoft.com/office/drawing/2014/main" id="{C4F20EAF-551B-4943-958E-89E21B32DB99}"/>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
        <p:nvSpPr>
          <p:cNvPr id="65" name="文本框 64">
            <a:extLst>
              <a:ext uri="{FF2B5EF4-FFF2-40B4-BE49-F238E27FC236}">
                <a16:creationId xmlns:a16="http://schemas.microsoft.com/office/drawing/2014/main" id="{F4CDC7D2-B810-40D4-804A-9F2F49D765DB}"/>
              </a:ext>
            </a:extLst>
          </p:cNvPr>
          <p:cNvSpPr txBox="1"/>
          <p:nvPr userDrawn="1"/>
        </p:nvSpPr>
        <p:spPr>
          <a:xfrm>
            <a:off x="10544761" y="312394"/>
            <a:ext cx="1850342" cy="400110"/>
          </a:xfrm>
          <a:prstGeom prst="rect">
            <a:avLst/>
          </a:prstGeom>
          <a:noFill/>
        </p:spPr>
        <p:txBody>
          <a:bodyPr wrap="square" rtlCol="0">
            <a:spAutoFit/>
          </a:bodyPr>
          <a:lstStyle/>
          <a:p>
            <a:r>
              <a:rPr lang="zh-CN" altLang="en-US" sz="2000" b="1" dirty="0">
                <a:solidFill>
                  <a:schemeClr val="bg1"/>
                </a:solidFill>
                <a:latin typeface="华文行楷" panose="02010800040101010101" pitchFamily="2" charset="-122"/>
                <a:ea typeface="华文行楷" panose="02010800040101010101" pitchFamily="2" charset="-122"/>
              </a:rPr>
              <a:t>重庆医科大学</a:t>
            </a:r>
          </a:p>
        </p:txBody>
      </p:sp>
    </p:spTree>
    <p:extLst>
      <p:ext uri="{BB962C8B-B14F-4D97-AF65-F5344CB8AC3E}">
        <p14:creationId xmlns:p14="http://schemas.microsoft.com/office/powerpoint/2010/main" val="217234692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4" r:id="rId3"/>
  </p:sldLayoutIdLst>
  <p:txStyles>
    <p:titleStyle>
      <a:lvl1pPr algn="l" defTabSz="914400" rtl="0" eaLnBrk="1" latinLnBrk="0" hangingPunct="1">
        <a:lnSpc>
          <a:spcPct val="90000"/>
        </a:lnSpc>
        <a:spcBef>
          <a:spcPct val="0"/>
        </a:spcBef>
        <a:buNone/>
        <a:defRPr sz="3200" kern="1200">
          <a:solidFill>
            <a:schemeClr val="accent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平行四边形 12">
            <a:extLst>
              <a:ext uri="{FF2B5EF4-FFF2-40B4-BE49-F238E27FC236}">
                <a16:creationId xmlns:a16="http://schemas.microsoft.com/office/drawing/2014/main" id="{CB5DE6C8-25F7-4180-9187-87EC13FF05BF}"/>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占位符 1">
            <a:extLst>
              <a:ext uri="{FF2B5EF4-FFF2-40B4-BE49-F238E27FC236}">
                <a16:creationId xmlns:a16="http://schemas.microsoft.com/office/drawing/2014/main" id="{3C2AB82C-0276-4D0A-BBB6-971C00148135}"/>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15" name="文本占位符 2">
            <a:extLst>
              <a:ext uri="{FF2B5EF4-FFF2-40B4-BE49-F238E27FC236}">
                <a16:creationId xmlns:a16="http://schemas.microsoft.com/office/drawing/2014/main" id="{1C7DECC1-3725-4011-95CF-707F15F7E02D}"/>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日期占位符 3">
            <a:extLst>
              <a:ext uri="{FF2B5EF4-FFF2-40B4-BE49-F238E27FC236}">
                <a16:creationId xmlns:a16="http://schemas.microsoft.com/office/drawing/2014/main" id="{1B7D4449-BAF6-4562-8DC7-ACBB42133C4D}"/>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2020/6/8</a:t>
            </a:fld>
            <a:endParaRPr lang="zh-CN" altLang="en-US"/>
          </a:p>
        </p:txBody>
      </p:sp>
      <p:sp>
        <p:nvSpPr>
          <p:cNvPr id="17" name="页脚占位符 4">
            <a:extLst>
              <a:ext uri="{FF2B5EF4-FFF2-40B4-BE49-F238E27FC236}">
                <a16:creationId xmlns:a16="http://schemas.microsoft.com/office/drawing/2014/main" id="{6861C288-4861-4A82-8E57-3490AFB99105}"/>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8" name="灯片编号占位符 5">
            <a:extLst>
              <a:ext uri="{FF2B5EF4-FFF2-40B4-BE49-F238E27FC236}">
                <a16:creationId xmlns:a16="http://schemas.microsoft.com/office/drawing/2014/main" id="{9AB8D467-DE94-4CAD-BE4B-1B3EF77A1783}"/>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58" name="组合 57">
            <a:extLst>
              <a:ext uri="{FF2B5EF4-FFF2-40B4-BE49-F238E27FC236}">
                <a16:creationId xmlns:a16="http://schemas.microsoft.com/office/drawing/2014/main" id="{A02F87D5-4191-4DAC-BD90-DC9E51006551}"/>
              </a:ext>
            </a:extLst>
          </p:cNvPr>
          <p:cNvGrpSpPr/>
          <p:nvPr userDrawn="1"/>
        </p:nvGrpSpPr>
        <p:grpSpPr>
          <a:xfrm>
            <a:off x="0" y="226669"/>
            <a:ext cx="542919" cy="571561"/>
            <a:chOff x="0" y="226669"/>
            <a:chExt cx="542919" cy="617541"/>
          </a:xfrm>
          <a:solidFill>
            <a:schemeClr val="accent1"/>
          </a:solidFill>
        </p:grpSpPr>
        <p:sp>
          <p:nvSpPr>
            <p:cNvPr id="59" name="矩形 58">
              <a:extLst>
                <a:ext uri="{FF2B5EF4-FFF2-40B4-BE49-F238E27FC236}">
                  <a16:creationId xmlns:a16="http://schemas.microsoft.com/office/drawing/2014/main" id="{7286B299-9B1B-4EE8-BA80-BE270A38C0A9}"/>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FBC040F2-A6E1-471D-8352-0106E65543C8}"/>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EE0ADBB8-00E0-4B4B-B8D3-199F80814211}"/>
              </a:ext>
            </a:extLst>
          </p:cNvPr>
          <p:cNvSpPr/>
          <p:nvPr userDrawn="1"/>
        </p:nvSpPr>
        <p:spPr>
          <a:xfrm>
            <a:off x="2120900" y="-10439991"/>
            <a:ext cx="6454010" cy="68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A1F0F24-DDA6-4ECE-8C08-DDD11E9E3E90}"/>
              </a:ext>
            </a:extLst>
          </p:cNvPr>
          <p:cNvSpPr/>
          <p:nvPr userDrawn="1"/>
        </p:nvSpPr>
        <p:spPr>
          <a:xfrm>
            <a:off x="2120900" y="16839609"/>
            <a:ext cx="6454010" cy="687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F0E0590B-E309-453D-911E-A9005A0E8538}"/>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
        <p:nvSpPr>
          <p:cNvPr id="63" name="文本框 62">
            <a:extLst>
              <a:ext uri="{FF2B5EF4-FFF2-40B4-BE49-F238E27FC236}">
                <a16:creationId xmlns:a16="http://schemas.microsoft.com/office/drawing/2014/main" id="{C706DFA1-9346-4341-ADE0-C6CCB57358EE}"/>
              </a:ext>
            </a:extLst>
          </p:cNvPr>
          <p:cNvSpPr txBox="1"/>
          <p:nvPr userDrawn="1"/>
        </p:nvSpPr>
        <p:spPr>
          <a:xfrm>
            <a:off x="10544761" y="312394"/>
            <a:ext cx="1850342" cy="400110"/>
          </a:xfrm>
          <a:prstGeom prst="rect">
            <a:avLst/>
          </a:prstGeom>
          <a:noFill/>
        </p:spPr>
        <p:txBody>
          <a:bodyPr wrap="square" rtlCol="0">
            <a:spAutoFit/>
          </a:bodyPr>
          <a:lstStyle/>
          <a:p>
            <a:r>
              <a:rPr lang="zh-CN" altLang="en-US" sz="2000" b="1" dirty="0">
                <a:solidFill>
                  <a:schemeClr val="bg1"/>
                </a:solidFill>
                <a:latin typeface="华文行楷" panose="02010800040101010101" pitchFamily="2" charset="-122"/>
                <a:ea typeface="华文行楷" panose="02010800040101010101" pitchFamily="2" charset="-122"/>
              </a:rPr>
              <a:t>重庆医科大学</a:t>
            </a:r>
          </a:p>
        </p:txBody>
      </p:sp>
    </p:spTree>
    <p:extLst>
      <p:ext uri="{BB962C8B-B14F-4D97-AF65-F5344CB8AC3E}">
        <p14:creationId xmlns:p14="http://schemas.microsoft.com/office/powerpoint/2010/main" val="175114704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txStyles>
    <p:titleStyle>
      <a:lvl1pPr algn="l" defTabSz="914400" rtl="0" eaLnBrk="1" latinLnBrk="0" hangingPunct="1">
        <a:lnSpc>
          <a:spcPct val="90000"/>
        </a:lnSpc>
        <a:spcBef>
          <a:spcPct val="0"/>
        </a:spcBef>
        <a:buNone/>
        <a:defRPr sz="3200" b="1" kern="1200">
          <a:solidFill>
            <a:schemeClr val="accent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8B6217D5-3A9A-43D1-BDC8-1ECAD1204424}"/>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9" name="文本占位符 2">
            <a:extLst>
              <a:ext uri="{FF2B5EF4-FFF2-40B4-BE49-F238E27FC236}">
                <a16:creationId xmlns:a16="http://schemas.microsoft.com/office/drawing/2014/main" id="{CEF0071C-60E9-4791-B157-CA6E0B1C8842}"/>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3">
            <a:extLst>
              <a:ext uri="{FF2B5EF4-FFF2-40B4-BE49-F238E27FC236}">
                <a16:creationId xmlns:a16="http://schemas.microsoft.com/office/drawing/2014/main" id="{87499A26-B404-454F-85EB-096455B1BF3C}"/>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2020/6/8</a:t>
            </a:fld>
            <a:endParaRPr lang="zh-CN" altLang="en-US"/>
          </a:p>
        </p:txBody>
      </p:sp>
      <p:sp>
        <p:nvSpPr>
          <p:cNvPr id="11" name="页脚占位符 4">
            <a:extLst>
              <a:ext uri="{FF2B5EF4-FFF2-40B4-BE49-F238E27FC236}">
                <a16:creationId xmlns:a16="http://schemas.microsoft.com/office/drawing/2014/main" id="{82451EE8-0698-4C32-B578-89DA36F13446}"/>
              </a:ext>
            </a:extLst>
          </p:cNvPr>
          <p:cNvSpPr>
            <a:spLocks noGrp="1"/>
          </p:cNvSpPr>
          <p:nvPr>
            <p:ph type="ftr" sz="quarter" idx="3"/>
          </p:nvPr>
        </p:nvSpPr>
        <p:spPr>
          <a:xfrm>
            <a:off x="4038600" y="62691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12" name="灯片编号占位符 5">
            <a:extLst>
              <a:ext uri="{FF2B5EF4-FFF2-40B4-BE49-F238E27FC236}">
                <a16:creationId xmlns:a16="http://schemas.microsoft.com/office/drawing/2014/main" id="{E168D98D-605D-4FB3-9CF9-F7EFD0B9EBE6}"/>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13" name="组合 12">
            <a:extLst>
              <a:ext uri="{FF2B5EF4-FFF2-40B4-BE49-F238E27FC236}">
                <a16:creationId xmlns:a16="http://schemas.microsoft.com/office/drawing/2014/main" id="{8469949A-C8F7-4E7F-9A05-093DF717C565}"/>
              </a:ext>
            </a:extLst>
          </p:cNvPr>
          <p:cNvGrpSpPr/>
          <p:nvPr userDrawn="1"/>
        </p:nvGrpSpPr>
        <p:grpSpPr>
          <a:xfrm>
            <a:off x="10594643" y="344809"/>
            <a:ext cx="1468924" cy="335280"/>
            <a:chOff x="335077" y="270942"/>
            <a:chExt cx="1827552" cy="417136"/>
          </a:xfrm>
          <a:solidFill>
            <a:schemeClr val="bg1"/>
          </a:solidFill>
        </p:grpSpPr>
        <p:grpSp>
          <p:nvGrpSpPr>
            <p:cNvPr id="14" name="组合 13">
              <a:extLst>
                <a:ext uri="{FF2B5EF4-FFF2-40B4-BE49-F238E27FC236}">
                  <a16:creationId xmlns:a16="http://schemas.microsoft.com/office/drawing/2014/main" id="{FFE18A45-46FB-4629-AD60-B9901B54FC78}"/>
                </a:ext>
              </a:extLst>
            </p:cNvPr>
            <p:cNvGrpSpPr/>
            <p:nvPr/>
          </p:nvGrpSpPr>
          <p:grpSpPr>
            <a:xfrm>
              <a:off x="831799" y="288037"/>
              <a:ext cx="1330830" cy="363588"/>
              <a:chOff x="5402262" y="5211762"/>
              <a:chExt cx="3059113" cy="835761"/>
            </a:xfrm>
            <a:grpFill/>
          </p:grpSpPr>
          <p:sp>
            <p:nvSpPr>
              <p:cNvPr id="44" name="Freeform 32">
                <a:extLst>
                  <a:ext uri="{FF2B5EF4-FFF2-40B4-BE49-F238E27FC236}">
                    <a16:creationId xmlns:a16="http://schemas.microsoft.com/office/drawing/2014/main" id="{AFAEE278-0AB4-4231-BD03-3826598674C3}"/>
                  </a:ext>
                </a:extLst>
              </p:cNvPr>
              <p:cNvSpPr>
                <a:spLocks noEditPoints="1"/>
              </p:cNvSpPr>
              <p:nvPr/>
            </p:nvSpPr>
            <p:spPr bwMode="auto">
              <a:xfrm>
                <a:off x="5402262" y="5347186"/>
                <a:ext cx="814480" cy="570716"/>
              </a:xfrm>
              <a:custGeom>
                <a:avLst/>
                <a:gdLst>
                  <a:gd name="T0" fmla="*/ 1607 w 2875"/>
                  <a:gd name="T1" fmla="*/ 1769 h 2008"/>
                  <a:gd name="T2" fmla="*/ 1683 w 2875"/>
                  <a:gd name="T3" fmla="*/ 1769 h 2008"/>
                  <a:gd name="T4" fmla="*/ 1494 w 2875"/>
                  <a:gd name="T5" fmla="*/ 1579 h 2008"/>
                  <a:gd name="T6" fmla="*/ 1223 w 2875"/>
                  <a:gd name="T7" fmla="*/ 1628 h 2008"/>
                  <a:gd name="T8" fmla="*/ 1178 w 2875"/>
                  <a:gd name="T9" fmla="*/ 1615 h 2008"/>
                  <a:gd name="T10" fmla="*/ 1065 w 2875"/>
                  <a:gd name="T11" fmla="*/ 1371 h 2008"/>
                  <a:gd name="T12" fmla="*/ 1454 w 2875"/>
                  <a:gd name="T13" fmla="*/ 1219 h 2008"/>
                  <a:gd name="T14" fmla="*/ 1537 w 2875"/>
                  <a:gd name="T15" fmla="*/ 1242 h 2008"/>
                  <a:gd name="T16" fmla="*/ 1480 w 2875"/>
                  <a:gd name="T17" fmla="*/ 1524 h 2008"/>
                  <a:gd name="T18" fmla="*/ 1734 w 2875"/>
                  <a:gd name="T19" fmla="*/ 1515 h 2008"/>
                  <a:gd name="T20" fmla="*/ 1824 w 2875"/>
                  <a:gd name="T21" fmla="*/ 1300 h 2008"/>
                  <a:gd name="T22" fmla="*/ 2079 w 2875"/>
                  <a:gd name="T23" fmla="*/ 946 h 2008"/>
                  <a:gd name="T24" fmla="*/ 2340 w 2875"/>
                  <a:gd name="T25" fmla="*/ 1258 h 2008"/>
                  <a:gd name="T26" fmla="*/ 2055 w 2875"/>
                  <a:gd name="T27" fmla="*/ 1396 h 2008"/>
                  <a:gd name="T28" fmla="*/ 1497 w 2875"/>
                  <a:gd name="T29" fmla="*/ 643 h 2008"/>
                  <a:gd name="T30" fmla="*/ 1494 w 2875"/>
                  <a:gd name="T31" fmla="*/ 722 h 2008"/>
                  <a:gd name="T32" fmla="*/ 1336 w 2875"/>
                  <a:gd name="T33" fmla="*/ 279 h 2008"/>
                  <a:gd name="T34" fmla="*/ 844 w 2875"/>
                  <a:gd name="T35" fmla="*/ 337 h 2008"/>
                  <a:gd name="T36" fmla="*/ 752 w 2875"/>
                  <a:gd name="T37" fmla="*/ 499 h 2008"/>
                  <a:gd name="T38" fmla="*/ 1074 w 2875"/>
                  <a:gd name="T39" fmla="*/ 559 h 2008"/>
                  <a:gd name="T40" fmla="*/ 1074 w 2875"/>
                  <a:gd name="T41" fmla="*/ 855 h 2008"/>
                  <a:gd name="T42" fmla="*/ 625 w 2875"/>
                  <a:gd name="T43" fmla="*/ 1219 h 2008"/>
                  <a:gd name="T44" fmla="*/ 447 w 2875"/>
                  <a:gd name="T45" fmla="*/ 1058 h 2008"/>
                  <a:gd name="T46" fmla="*/ 532 w 2875"/>
                  <a:gd name="T47" fmla="*/ 830 h 2008"/>
                  <a:gd name="T48" fmla="*/ 107 w 2875"/>
                  <a:gd name="T49" fmla="*/ 1057 h 2008"/>
                  <a:gd name="T50" fmla="*/ 455 w 2875"/>
                  <a:gd name="T51" fmla="*/ 1786 h 2008"/>
                  <a:gd name="T52" fmla="*/ 665 w 2875"/>
                  <a:gd name="T53" fmla="*/ 1941 h 2008"/>
                  <a:gd name="T54" fmla="*/ 988 w 2875"/>
                  <a:gd name="T55" fmla="*/ 1988 h 2008"/>
                  <a:gd name="T56" fmla="*/ 1124 w 2875"/>
                  <a:gd name="T57" fmla="*/ 1963 h 2008"/>
                  <a:gd name="T58" fmla="*/ 1162 w 2875"/>
                  <a:gd name="T59" fmla="*/ 1951 h 2008"/>
                  <a:gd name="T60" fmla="*/ 1404 w 2875"/>
                  <a:gd name="T61" fmla="*/ 1914 h 2008"/>
                  <a:gd name="T62" fmla="*/ 1672 w 2875"/>
                  <a:gd name="T63" fmla="*/ 1902 h 2008"/>
                  <a:gd name="T64" fmla="*/ 2014 w 2875"/>
                  <a:gd name="T65" fmla="*/ 1888 h 2008"/>
                  <a:gd name="T66" fmla="*/ 1987 w 2875"/>
                  <a:gd name="T67" fmla="*/ 1668 h 2008"/>
                  <a:gd name="T68" fmla="*/ 1986 w 2875"/>
                  <a:gd name="T69" fmla="*/ 1607 h 2008"/>
                  <a:gd name="T70" fmla="*/ 2307 w 2875"/>
                  <a:gd name="T71" fmla="*/ 1488 h 2008"/>
                  <a:gd name="T72" fmla="*/ 2774 w 2875"/>
                  <a:gd name="T73" fmla="*/ 1000 h 2008"/>
                  <a:gd name="T74" fmla="*/ 2594 w 2875"/>
                  <a:gd name="T75" fmla="*/ 833 h 2008"/>
                  <a:gd name="T76" fmla="*/ 2394 w 2875"/>
                  <a:gd name="T77" fmla="*/ 728 h 2008"/>
                  <a:gd name="T78" fmla="*/ 2038 w 2875"/>
                  <a:gd name="T79" fmla="*/ 737 h 2008"/>
                  <a:gd name="T80" fmla="*/ 2116 w 2875"/>
                  <a:gd name="T81" fmla="*/ 560 h 2008"/>
                  <a:gd name="T82" fmla="*/ 2380 w 2875"/>
                  <a:gd name="T83" fmla="*/ 358 h 2008"/>
                  <a:gd name="T84" fmla="*/ 2359 w 2875"/>
                  <a:gd name="T85" fmla="*/ 103 h 2008"/>
                  <a:gd name="T86" fmla="*/ 1756 w 2875"/>
                  <a:gd name="T87" fmla="*/ 166 h 2008"/>
                  <a:gd name="T88" fmla="*/ 1403 w 2875"/>
                  <a:gd name="T89" fmla="*/ 290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5" h="2008">
                    <a:moveTo>
                      <a:pt x="1683" y="1769"/>
                    </a:moveTo>
                    <a:lnTo>
                      <a:pt x="1607" y="1769"/>
                    </a:lnTo>
                    <a:cubicBezTo>
                      <a:pt x="1613" y="1747"/>
                      <a:pt x="1619" y="1739"/>
                      <a:pt x="1642" y="1737"/>
                    </a:cubicBezTo>
                    <a:cubicBezTo>
                      <a:pt x="1670" y="1735"/>
                      <a:pt x="1673" y="1751"/>
                      <a:pt x="1683" y="1769"/>
                    </a:cubicBezTo>
                    <a:close/>
                    <a:moveTo>
                      <a:pt x="1480" y="1524"/>
                    </a:moveTo>
                    <a:cubicBezTo>
                      <a:pt x="1480" y="1558"/>
                      <a:pt x="1482" y="1552"/>
                      <a:pt x="1494" y="1579"/>
                    </a:cubicBezTo>
                    <a:cubicBezTo>
                      <a:pt x="1507" y="1611"/>
                      <a:pt x="1537" y="1644"/>
                      <a:pt x="1426" y="1656"/>
                    </a:cubicBezTo>
                    <a:cubicBezTo>
                      <a:pt x="1391" y="1660"/>
                      <a:pt x="1255" y="1641"/>
                      <a:pt x="1223" y="1628"/>
                    </a:cubicBezTo>
                    <a:cubicBezTo>
                      <a:pt x="1221" y="1627"/>
                      <a:pt x="1219" y="1626"/>
                      <a:pt x="1218" y="1626"/>
                    </a:cubicBezTo>
                    <a:lnTo>
                      <a:pt x="1178" y="1615"/>
                    </a:lnTo>
                    <a:cubicBezTo>
                      <a:pt x="1146" y="1606"/>
                      <a:pt x="939" y="1503"/>
                      <a:pt x="985" y="1419"/>
                    </a:cubicBezTo>
                    <a:cubicBezTo>
                      <a:pt x="1003" y="1386"/>
                      <a:pt x="1023" y="1375"/>
                      <a:pt x="1065" y="1371"/>
                    </a:cubicBezTo>
                    <a:cubicBezTo>
                      <a:pt x="1070" y="1389"/>
                      <a:pt x="1133" y="1549"/>
                      <a:pt x="1209" y="1549"/>
                    </a:cubicBezTo>
                    <a:cubicBezTo>
                      <a:pt x="1343" y="1549"/>
                      <a:pt x="1431" y="1255"/>
                      <a:pt x="1454" y="1219"/>
                    </a:cubicBezTo>
                    <a:cubicBezTo>
                      <a:pt x="1478" y="1182"/>
                      <a:pt x="1506" y="1136"/>
                      <a:pt x="1565" y="1134"/>
                    </a:cubicBezTo>
                    <a:cubicBezTo>
                      <a:pt x="1565" y="1223"/>
                      <a:pt x="1557" y="1194"/>
                      <a:pt x="1537" y="1242"/>
                    </a:cubicBezTo>
                    <a:lnTo>
                      <a:pt x="1514" y="1329"/>
                    </a:lnTo>
                    <a:cubicBezTo>
                      <a:pt x="1506" y="1444"/>
                      <a:pt x="1480" y="1483"/>
                      <a:pt x="1480" y="1524"/>
                    </a:cubicBezTo>
                    <a:close/>
                    <a:moveTo>
                      <a:pt x="1768" y="1541"/>
                    </a:moveTo>
                    <a:cubicBezTo>
                      <a:pt x="1760" y="1510"/>
                      <a:pt x="1767" y="1518"/>
                      <a:pt x="1734" y="1515"/>
                    </a:cubicBezTo>
                    <a:cubicBezTo>
                      <a:pt x="1736" y="1450"/>
                      <a:pt x="1756" y="1449"/>
                      <a:pt x="1779" y="1408"/>
                    </a:cubicBezTo>
                    <a:cubicBezTo>
                      <a:pt x="1800" y="1371"/>
                      <a:pt x="1800" y="1336"/>
                      <a:pt x="1824" y="1300"/>
                    </a:cubicBezTo>
                    <a:cubicBezTo>
                      <a:pt x="1910" y="1168"/>
                      <a:pt x="1857" y="1222"/>
                      <a:pt x="1920" y="1092"/>
                    </a:cubicBezTo>
                    <a:cubicBezTo>
                      <a:pt x="1959" y="1013"/>
                      <a:pt x="1998" y="965"/>
                      <a:pt x="2079" y="946"/>
                    </a:cubicBezTo>
                    <a:cubicBezTo>
                      <a:pt x="2213" y="915"/>
                      <a:pt x="2535" y="852"/>
                      <a:pt x="2582" y="1031"/>
                    </a:cubicBezTo>
                    <a:cubicBezTo>
                      <a:pt x="2615" y="1155"/>
                      <a:pt x="2436" y="1229"/>
                      <a:pt x="2340" y="1258"/>
                    </a:cubicBezTo>
                    <a:cubicBezTo>
                      <a:pt x="2296" y="1271"/>
                      <a:pt x="2250" y="1314"/>
                      <a:pt x="2203" y="1333"/>
                    </a:cubicBezTo>
                    <a:cubicBezTo>
                      <a:pt x="2136" y="1360"/>
                      <a:pt x="2187" y="1351"/>
                      <a:pt x="2055" y="1396"/>
                    </a:cubicBezTo>
                    <a:cubicBezTo>
                      <a:pt x="1823" y="1474"/>
                      <a:pt x="1945" y="1422"/>
                      <a:pt x="1768" y="1541"/>
                    </a:cubicBezTo>
                    <a:close/>
                    <a:moveTo>
                      <a:pt x="1497" y="643"/>
                    </a:moveTo>
                    <a:cubicBezTo>
                      <a:pt x="1581" y="643"/>
                      <a:pt x="1701" y="635"/>
                      <a:pt x="1654" y="800"/>
                    </a:cubicBezTo>
                    <a:cubicBezTo>
                      <a:pt x="1625" y="904"/>
                      <a:pt x="1529" y="865"/>
                      <a:pt x="1494" y="722"/>
                    </a:cubicBezTo>
                    <a:cubicBezTo>
                      <a:pt x="1486" y="686"/>
                      <a:pt x="1496" y="684"/>
                      <a:pt x="1497" y="643"/>
                    </a:cubicBezTo>
                    <a:close/>
                    <a:moveTo>
                      <a:pt x="1336" y="279"/>
                    </a:moveTo>
                    <a:cubicBezTo>
                      <a:pt x="1171" y="279"/>
                      <a:pt x="1108" y="288"/>
                      <a:pt x="955" y="296"/>
                    </a:cubicBezTo>
                    <a:cubicBezTo>
                      <a:pt x="904" y="299"/>
                      <a:pt x="875" y="313"/>
                      <a:pt x="844" y="337"/>
                    </a:cubicBezTo>
                    <a:cubicBezTo>
                      <a:pt x="821" y="355"/>
                      <a:pt x="779" y="391"/>
                      <a:pt x="752" y="398"/>
                    </a:cubicBezTo>
                    <a:lnTo>
                      <a:pt x="752" y="499"/>
                    </a:lnTo>
                    <a:lnTo>
                      <a:pt x="870" y="508"/>
                    </a:lnTo>
                    <a:cubicBezTo>
                      <a:pt x="933" y="511"/>
                      <a:pt x="1023" y="527"/>
                      <a:pt x="1074" y="559"/>
                    </a:cubicBezTo>
                    <a:cubicBezTo>
                      <a:pt x="1093" y="571"/>
                      <a:pt x="1124" y="606"/>
                      <a:pt x="1124" y="635"/>
                    </a:cubicBezTo>
                    <a:cubicBezTo>
                      <a:pt x="1124" y="663"/>
                      <a:pt x="1073" y="719"/>
                      <a:pt x="1074" y="855"/>
                    </a:cubicBezTo>
                    <a:cubicBezTo>
                      <a:pt x="1074" y="992"/>
                      <a:pt x="1087" y="994"/>
                      <a:pt x="992" y="1044"/>
                    </a:cubicBezTo>
                    <a:cubicBezTo>
                      <a:pt x="916" y="1084"/>
                      <a:pt x="685" y="1219"/>
                      <a:pt x="625" y="1219"/>
                    </a:cubicBezTo>
                    <a:cubicBezTo>
                      <a:pt x="550" y="1219"/>
                      <a:pt x="606" y="1220"/>
                      <a:pt x="526" y="1141"/>
                    </a:cubicBezTo>
                    <a:cubicBezTo>
                      <a:pt x="497" y="1113"/>
                      <a:pt x="468" y="1090"/>
                      <a:pt x="447" y="1058"/>
                    </a:cubicBezTo>
                    <a:cubicBezTo>
                      <a:pt x="497" y="954"/>
                      <a:pt x="540" y="981"/>
                      <a:pt x="540" y="906"/>
                    </a:cubicBezTo>
                    <a:cubicBezTo>
                      <a:pt x="540" y="863"/>
                      <a:pt x="533" y="868"/>
                      <a:pt x="532" y="830"/>
                    </a:cubicBezTo>
                    <a:cubicBezTo>
                      <a:pt x="337" y="830"/>
                      <a:pt x="355" y="820"/>
                      <a:pt x="184" y="956"/>
                    </a:cubicBezTo>
                    <a:lnTo>
                      <a:pt x="107" y="1057"/>
                    </a:lnTo>
                    <a:cubicBezTo>
                      <a:pt x="0" y="1252"/>
                      <a:pt x="145" y="1411"/>
                      <a:pt x="268" y="1576"/>
                    </a:cubicBezTo>
                    <a:cubicBezTo>
                      <a:pt x="303" y="1623"/>
                      <a:pt x="418" y="1759"/>
                      <a:pt x="455" y="1786"/>
                    </a:cubicBezTo>
                    <a:cubicBezTo>
                      <a:pt x="495" y="1816"/>
                      <a:pt x="529" y="1843"/>
                      <a:pt x="571" y="1875"/>
                    </a:cubicBezTo>
                    <a:lnTo>
                      <a:pt x="665" y="1941"/>
                    </a:lnTo>
                    <a:cubicBezTo>
                      <a:pt x="709" y="1971"/>
                      <a:pt x="734" y="1969"/>
                      <a:pt x="764" y="1978"/>
                    </a:cubicBezTo>
                    <a:cubicBezTo>
                      <a:pt x="843" y="2001"/>
                      <a:pt x="879" y="2008"/>
                      <a:pt x="988" y="1988"/>
                    </a:cubicBezTo>
                    <a:cubicBezTo>
                      <a:pt x="1024" y="1981"/>
                      <a:pt x="997" y="1977"/>
                      <a:pt x="1040" y="1973"/>
                    </a:cubicBezTo>
                    <a:cubicBezTo>
                      <a:pt x="1087" y="1968"/>
                      <a:pt x="1074" y="1982"/>
                      <a:pt x="1124" y="1963"/>
                    </a:cubicBezTo>
                    <a:cubicBezTo>
                      <a:pt x="1126" y="1962"/>
                      <a:pt x="1124" y="1962"/>
                      <a:pt x="1142" y="1956"/>
                    </a:cubicBezTo>
                    <a:cubicBezTo>
                      <a:pt x="1143" y="1956"/>
                      <a:pt x="1162" y="1951"/>
                      <a:pt x="1162" y="1951"/>
                    </a:cubicBezTo>
                    <a:lnTo>
                      <a:pt x="1263" y="1925"/>
                    </a:lnTo>
                    <a:cubicBezTo>
                      <a:pt x="1339" y="1903"/>
                      <a:pt x="1309" y="1915"/>
                      <a:pt x="1404" y="1914"/>
                    </a:cubicBezTo>
                    <a:cubicBezTo>
                      <a:pt x="1448" y="1913"/>
                      <a:pt x="1451" y="1907"/>
                      <a:pt x="1489" y="1905"/>
                    </a:cubicBezTo>
                    <a:cubicBezTo>
                      <a:pt x="1549" y="1902"/>
                      <a:pt x="1613" y="1911"/>
                      <a:pt x="1672" y="1902"/>
                    </a:cubicBezTo>
                    <a:cubicBezTo>
                      <a:pt x="1839" y="1874"/>
                      <a:pt x="1760" y="1874"/>
                      <a:pt x="1921" y="1887"/>
                    </a:cubicBezTo>
                    <a:cubicBezTo>
                      <a:pt x="1951" y="1890"/>
                      <a:pt x="1984" y="1886"/>
                      <a:pt x="2014" y="1888"/>
                    </a:cubicBezTo>
                    <a:cubicBezTo>
                      <a:pt x="2181" y="1897"/>
                      <a:pt x="2334" y="1970"/>
                      <a:pt x="2267" y="1685"/>
                    </a:cubicBezTo>
                    <a:cubicBezTo>
                      <a:pt x="2134" y="1685"/>
                      <a:pt x="2220" y="1648"/>
                      <a:pt x="1987" y="1668"/>
                    </a:cubicBezTo>
                    <a:cubicBezTo>
                      <a:pt x="1935" y="1672"/>
                      <a:pt x="1932" y="1663"/>
                      <a:pt x="1912" y="1634"/>
                    </a:cubicBezTo>
                    <a:cubicBezTo>
                      <a:pt x="1948" y="1617"/>
                      <a:pt x="1934" y="1639"/>
                      <a:pt x="1986" y="1607"/>
                    </a:cubicBezTo>
                    <a:cubicBezTo>
                      <a:pt x="1992" y="1603"/>
                      <a:pt x="2001" y="1598"/>
                      <a:pt x="2008" y="1594"/>
                    </a:cubicBezTo>
                    <a:cubicBezTo>
                      <a:pt x="2048" y="1573"/>
                      <a:pt x="2216" y="1527"/>
                      <a:pt x="2307" y="1488"/>
                    </a:cubicBezTo>
                    <a:cubicBezTo>
                      <a:pt x="2384" y="1455"/>
                      <a:pt x="2600" y="1349"/>
                      <a:pt x="2659" y="1289"/>
                    </a:cubicBezTo>
                    <a:cubicBezTo>
                      <a:pt x="2716" y="1230"/>
                      <a:pt x="2875" y="1156"/>
                      <a:pt x="2774" y="1000"/>
                    </a:cubicBezTo>
                    <a:cubicBezTo>
                      <a:pt x="2730" y="932"/>
                      <a:pt x="2781" y="926"/>
                      <a:pt x="2667" y="895"/>
                    </a:cubicBezTo>
                    <a:cubicBezTo>
                      <a:pt x="2627" y="884"/>
                      <a:pt x="2620" y="864"/>
                      <a:pt x="2594" y="833"/>
                    </a:cubicBezTo>
                    <a:cubicBezTo>
                      <a:pt x="2566" y="798"/>
                      <a:pt x="2540" y="805"/>
                      <a:pt x="2512" y="780"/>
                    </a:cubicBezTo>
                    <a:cubicBezTo>
                      <a:pt x="2467" y="742"/>
                      <a:pt x="2503" y="728"/>
                      <a:pt x="2394" y="728"/>
                    </a:cubicBezTo>
                    <a:cubicBezTo>
                      <a:pt x="2319" y="728"/>
                      <a:pt x="2223" y="729"/>
                      <a:pt x="2153" y="740"/>
                    </a:cubicBezTo>
                    <a:cubicBezTo>
                      <a:pt x="2117" y="745"/>
                      <a:pt x="2066" y="751"/>
                      <a:pt x="2038" y="737"/>
                    </a:cubicBezTo>
                    <a:cubicBezTo>
                      <a:pt x="2015" y="725"/>
                      <a:pt x="1988" y="682"/>
                      <a:pt x="1988" y="635"/>
                    </a:cubicBezTo>
                    <a:cubicBezTo>
                      <a:pt x="1988" y="602"/>
                      <a:pt x="2089" y="571"/>
                      <a:pt x="2116" y="560"/>
                    </a:cubicBezTo>
                    <a:cubicBezTo>
                      <a:pt x="2173" y="537"/>
                      <a:pt x="2210" y="519"/>
                      <a:pt x="2259" y="491"/>
                    </a:cubicBezTo>
                    <a:cubicBezTo>
                      <a:pt x="2310" y="460"/>
                      <a:pt x="2356" y="413"/>
                      <a:pt x="2380" y="358"/>
                    </a:cubicBezTo>
                    <a:lnTo>
                      <a:pt x="2394" y="321"/>
                    </a:lnTo>
                    <a:cubicBezTo>
                      <a:pt x="2428" y="246"/>
                      <a:pt x="2439" y="184"/>
                      <a:pt x="2359" y="103"/>
                    </a:cubicBezTo>
                    <a:cubicBezTo>
                      <a:pt x="2257" y="0"/>
                      <a:pt x="2097" y="47"/>
                      <a:pt x="1968" y="90"/>
                    </a:cubicBezTo>
                    <a:cubicBezTo>
                      <a:pt x="1881" y="119"/>
                      <a:pt x="1887" y="128"/>
                      <a:pt x="1756" y="166"/>
                    </a:cubicBezTo>
                    <a:cubicBezTo>
                      <a:pt x="1626" y="205"/>
                      <a:pt x="1575" y="246"/>
                      <a:pt x="1452" y="294"/>
                    </a:cubicBezTo>
                    <a:cubicBezTo>
                      <a:pt x="1422" y="306"/>
                      <a:pt x="1436" y="301"/>
                      <a:pt x="1403" y="290"/>
                    </a:cubicBezTo>
                    <a:cubicBezTo>
                      <a:pt x="1377" y="282"/>
                      <a:pt x="1367" y="279"/>
                      <a:pt x="1336"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5" name="Freeform 33">
                <a:extLst>
                  <a:ext uri="{FF2B5EF4-FFF2-40B4-BE49-F238E27FC236}">
                    <a16:creationId xmlns:a16="http://schemas.microsoft.com/office/drawing/2014/main" id="{8CDAD641-0545-49E5-A068-53308FE08EEE}"/>
                  </a:ext>
                </a:extLst>
              </p:cNvPr>
              <p:cNvSpPr>
                <a:spLocks noEditPoints="1"/>
              </p:cNvSpPr>
              <p:nvPr/>
            </p:nvSpPr>
            <p:spPr bwMode="auto">
              <a:xfrm>
                <a:off x="6270909" y="5256259"/>
                <a:ext cx="650035" cy="791264"/>
              </a:xfrm>
              <a:custGeom>
                <a:avLst/>
                <a:gdLst>
                  <a:gd name="T0" fmla="*/ 943 w 2302"/>
                  <a:gd name="T1" fmla="*/ 2093 h 2775"/>
                  <a:gd name="T2" fmla="*/ 935 w 2302"/>
                  <a:gd name="T3" fmla="*/ 1957 h 2775"/>
                  <a:gd name="T4" fmla="*/ 1214 w 2302"/>
                  <a:gd name="T5" fmla="*/ 1898 h 2775"/>
                  <a:gd name="T6" fmla="*/ 1250 w 2302"/>
                  <a:gd name="T7" fmla="*/ 1993 h 2775"/>
                  <a:gd name="T8" fmla="*/ 923 w 2302"/>
                  <a:gd name="T9" fmla="*/ 1327 h 2775"/>
                  <a:gd name="T10" fmla="*/ 1019 w 2302"/>
                  <a:gd name="T11" fmla="*/ 1246 h 2775"/>
                  <a:gd name="T12" fmla="*/ 1517 w 2302"/>
                  <a:gd name="T13" fmla="*/ 1067 h 2775"/>
                  <a:gd name="T14" fmla="*/ 2022 w 2302"/>
                  <a:gd name="T15" fmla="*/ 1529 h 2775"/>
                  <a:gd name="T16" fmla="*/ 1975 w 2302"/>
                  <a:gd name="T17" fmla="*/ 1651 h 2775"/>
                  <a:gd name="T18" fmla="*/ 1638 w 2302"/>
                  <a:gd name="T19" fmla="*/ 2178 h 2775"/>
                  <a:gd name="T20" fmla="*/ 1392 w 2302"/>
                  <a:gd name="T21" fmla="*/ 1830 h 2775"/>
                  <a:gd name="T22" fmla="*/ 1392 w 2302"/>
                  <a:gd name="T23" fmla="*/ 1551 h 2775"/>
                  <a:gd name="T24" fmla="*/ 1534 w 2302"/>
                  <a:gd name="T25" fmla="*/ 1282 h 2775"/>
                  <a:gd name="T26" fmla="*/ 1211 w 2302"/>
                  <a:gd name="T27" fmla="*/ 1293 h 2775"/>
                  <a:gd name="T28" fmla="*/ 893 w 2302"/>
                  <a:gd name="T29" fmla="*/ 1466 h 2775"/>
                  <a:gd name="T30" fmla="*/ 1488 w 2302"/>
                  <a:gd name="T31" fmla="*/ 301 h 2775"/>
                  <a:gd name="T32" fmla="*/ 1307 w 2302"/>
                  <a:gd name="T33" fmla="*/ 391 h 2775"/>
                  <a:gd name="T34" fmla="*/ 1198 w 2302"/>
                  <a:gd name="T35" fmla="*/ 53 h 2775"/>
                  <a:gd name="T36" fmla="*/ 1169 w 2302"/>
                  <a:gd name="T37" fmla="*/ 75 h 2775"/>
                  <a:gd name="T38" fmla="*/ 989 w 2302"/>
                  <a:gd name="T39" fmla="*/ 420 h 2775"/>
                  <a:gd name="T40" fmla="*/ 571 w 2302"/>
                  <a:gd name="T41" fmla="*/ 603 h 2775"/>
                  <a:gd name="T42" fmla="*/ 696 w 2302"/>
                  <a:gd name="T43" fmla="*/ 800 h 2775"/>
                  <a:gd name="T44" fmla="*/ 901 w 2302"/>
                  <a:gd name="T45" fmla="*/ 1043 h 2775"/>
                  <a:gd name="T46" fmla="*/ 359 w 2302"/>
                  <a:gd name="T47" fmla="*/ 1111 h 2775"/>
                  <a:gd name="T48" fmla="*/ 80 w 2302"/>
                  <a:gd name="T49" fmla="*/ 1381 h 2775"/>
                  <a:gd name="T50" fmla="*/ 26 w 2302"/>
                  <a:gd name="T51" fmla="*/ 1834 h 2775"/>
                  <a:gd name="T52" fmla="*/ 317 w 2302"/>
                  <a:gd name="T53" fmla="*/ 2203 h 2775"/>
                  <a:gd name="T54" fmla="*/ 545 w 2302"/>
                  <a:gd name="T55" fmla="*/ 1839 h 2775"/>
                  <a:gd name="T56" fmla="*/ 684 w 2302"/>
                  <a:gd name="T57" fmla="*/ 1452 h 2775"/>
                  <a:gd name="T58" fmla="*/ 740 w 2302"/>
                  <a:gd name="T59" fmla="*/ 1754 h 2775"/>
                  <a:gd name="T60" fmla="*/ 930 w 2302"/>
                  <a:gd name="T61" fmla="*/ 1656 h 2775"/>
                  <a:gd name="T62" fmla="*/ 1265 w 2302"/>
                  <a:gd name="T63" fmla="*/ 1458 h 2775"/>
                  <a:gd name="T64" fmla="*/ 1049 w 2302"/>
                  <a:gd name="T65" fmla="*/ 1665 h 2775"/>
                  <a:gd name="T66" fmla="*/ 918 w 2302"/>
                  <a:gd name="T67" fmla="*/ 1746 h 2775"/>
                  <a:gd name="T68" fmla="*/ 579 w 2302"/>
                  <a:gd name="T69" fmla="*/ 1898 h 2775"/>
                  <a:gd name="T70" fmla="*/ 664 w 2302"/>
                  <a:gd name="T71" fmla="*/ 2237 h 2775"/>
                  <a:gd name="T72" fmla="*/ 848 w 2302"/>
                  <a:gd name="T73" fmla="*/ 2374 h 2775"/>
                  <a:gd name="T74" fmla="*/ 893 w 2302"/>
                  <a:gd name="T75" fmla="*/ 2677 h 2775"/>
                  <a:gd name="T76" fmla="*/ 1183 w 2302"/>
                  <a:gd name="T77" fmla="*/ 2604 h 2775"/>
                  <a:gd name="T78" fmla="*/ 1612 w 2302"/>
                  <a:gd name="T79" fmla="*/ 2482 h 2775"/>
                  <a:gd name="T80" fmla="*/ 2056 w 2302"/>
                  <a:gd name="T81" fmla="*/ 1894 h 2775"/>
                  <a:gd name="T82" fmla="*/ 2175 w 2302"/>
                  <a:gd name="T83" fmla="*/ 1529 h 2775"/>
                  <a:gd name="T84" fmla="*/ 2227 w 2302"/>
                  <a:gd name="T85" fmla="*/ 1277 h 2775"/>
                  <a:gd name="T86" fmla="*/ 2024 w 2302"/>
                  <a:gd name="T87" fmla="*/ 945 h 2775"/>
                  <a:gd name="T88" fmla="*/ 1731 w 2302"/>
                  <a:gd name="T89" fmla="*/ 899 h 2775"/>
                  <a:gd name="T90" fmla="*/ 1282 w 2302"/>
                  <a:gd name="T91" fmla="*/ 933 h 2775"/>
                  <a:gd name="T92" fmla="*/ 1553 w 2302"/>
                  <a:gd name="T93" fmla="*/ 636 h 2775"/>
                  <a:gd name="T94" fmla="*/ 1683 w 2302"/>
                  <a:gd name="T95" fmla="*/ 563 h 2775"/>
                  <a:gd name="T96" fmla="*/ 1633 w 2302"/>
                  <a:gd name="T97" fmla="*/ 40 h 2775"/>
                  <a:gd name="T98" fmla="*/ 1502 w 2302"/>
                  <a:gd name="T99" fmla="*/ 78 h 2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02" h="2775">
                    <a:moveTo>
                      <a:pt x="935" y="1957"/>
                    </a:moveTo>
                    <a:cubicBezTo>
                      <a:pt x="1034" y="2024"/>
                      <a:pt x="961" y="2093"/>
                      <a:pt x="943" y="2093"/>
                    </a:cubicBezTo>
                    <a:cubicBezTo>
                      <a:pt x="884" y="2093"/>
                      <a:pt x="897" y="2096"/>
                      <a:pt x="876" y="2067"/>
                    </a:cubicBezTo>
                    <a:cubicBezTo>
                      <a:pt x="838" y="2013"/>
                      <a:pt x="877" y="1971"/>
                      <a:pt x="935" y="1957"/>
                    </a:cubicBezTo>
                    <a:close/>
                    <a:moveTo>
                      <a:pt x="1250" y="1993"/>
                    </a:moveTo>
                    <a:cubicBezTo>
                      <a:pt x="1158" y="1970"/>
                      <a:pt x="1189" y="1946"/>
                      <a:pt x="1214" y="1898"/>
                    </a:cubicBezTo>
                    <a:cubicBezTo>
                      <a:pt x="1252" y="1907"/>
                      <a:pt x="1272" y="1930"/>
                      <a:pt x="1290" y="1957"/>
                    </a:cubicBezTo>
                    <a:lnTo>
                      <a:pt x="1250" y="1993"/>
                    </a:lnTo>
                    <a:close/>
                    <a:moveTo>
                      <a:pt x="893" y="1466"/>
                    </a:moveTo>
                    <a:lnTo>
                      <a:pt x="923" y="1327"/>
                    </a:lnTo>
                    <a:cubicBezTo>
                      <a:pt x="931" y="1299"/>
                      <a:pt x="934" y="1330"/>
                      <a:pt x="935" y="1280"/>
                    </a:cubicBezTo>
                    <a:cubicBezTo>
                      <a:pt x="998" y="1280"/>
                      <a:pt x="970" y="1269"/>
                      <a:pt x="1019" y="1246"/>
                    </a:cubicBezTo>
                    <a:cubicBezTo>
                      <a:pt x="1040" y="1236"/>
                      <a:pt x="1067" y="1229"/>
                      <a:pt x="1088" y="1222"/>
                    </a:cubicBezTo>
                    <a:cubicBezTo>
                      <a:pt x="1209" y="1179"/>
                      <a:pt x="1402" y="1081"/>
                      <a:pt x="1517" y="1067"/>
                    </a:cubicBezTo>
                    <a:cubicBezTo>
                      <a:pt x="1653" y="1050"/>
                      <a:pt x="1887" y="1045"/>
                      <a:pt x="2002" y="1127"/>
                    </a:cubicBezTo>
                    <a:cubicBezTo>
                      <a:pt x="2130" y="1220"/>
                      <a:pt x="2068" y="1347"/>
                      <a:pt x="2022" y="1529"/>
                    </a:cubicBezTo>
                    <a:cubicBezTo>
                      <a:pt x="2015" y="1556"/>
                      <a:pt x="2011" y="1575"/>
                      <a:pt x="2003" y="1595"/>
                    </a:cubicBezTo>
                    <a:cubicBezTo>
                      <a:pt x="1991" y="1626"/>
                      <a:pt x="1985" y="1625"/>
                      <a:pt x="1975" y="1651"/>
                    </a:cubicBezTo>
                    <a:cubicBezTo>
                      <a:pt x="1964" y="1681"/>
                      <a:pt x="1962" y="1716"/>
                      <a:pt x="1934" y="1788"/>
                    </a:cubicBezTo>
                    <a:cubicBezTo>
                      <a:pt x="1898" y="1880"/>
                      <a:pt x="1725" y="2178"/>
                      <a:pt x="1638" y="2178"/>
                    </a:cubicBezTo>
                    <a:cubicBezTo>
                      <a:pt x="1506" y="2178"/>
                      <a:pt x="1485" y="2185"/>
                      <a:pt x="1417" y="2084"/>
                    </a:cubicBezTo>
                    <a:cubicBezTo>
                      <a:pt x="1527" y="2011"/>
                      <a:pt x="1551" y="1867"/>
                      <a:pt x="1392" y="1830"/>
                    </a:cubicBezTo>
                    <a:cubicBezTo>
                      <a:pt x="1414" y="1735"/>
                      <a:pt x="1468" y="1850"/>
                      <a:pt x="1468" y="1678"/>
                    </a:cubicBezTo>
                    <a:cubicBezTo>
                      <a:pt x="1468" y="1651"/>
                      <a:pt x="1408" y="1618"/>
                      <a:pt x="1392" y="1551"/>
                    </a:cubicBezTo>
                    <a:cubicBezTo>
                      <a:pt x="1465" y="1502"/>
                      <a:pt x="1467" y="1491"/>
                      <a:pt x="1556" y="1444"/>
                    </a:cubicBezTo>
                    <a:cubicBezTo>
                      <a:pt x="1666" y="1385"/>
                      <a:pt x="1571" y="1315"/>
                      <a:pt x="1534" y="1282"/>
                    </a:cubicBezTo>
                    <a:cubicBezTo>
                      <a:pt x="1448" y="1206"/>
                      <a:pt x="1434" y="1221"/>
                      <a:pt x="1299" y="1221"/>
                    </a:cubicBezTo>
                    <a:cubicBezTo>
                      <a:pt x="1270" y="1221"/>
                      <a:pt x="1236" y="1276"/>
                      <a:pt x="1211" y="1293"/>
                    </a:cubicBezTo>
                    <a:cubicBezTo>
                      <a:pt x="1158" y="1330"/>
                      <a:pt x="1104" y="1349"/>
                      <a:pt x="1011" y="1416"/>
                    </a:cubicBezTo>
                    <a:cubicBezTo>
                      <a:pt x="978" y="1439"/>
                      <a:pt x="944" y="1462"/>
                      <a:pt x="893" y="1466"/>
                    </a:cubicBezTo>
                    <a:close/>
                    <a:moveTo>
                      <a:pt x="1502" y="78"/>
                    </a:moveTo>
                    <a:cubicBezTo>
                      <a:pt x="1502" y="179"/>
                      <a:pt x="1543" y="206"/>
                      <a:pt x="1488" y="301"/>
                    </a:cubicBezTo>
                    <a:cubicBezTo>
                      <a:pt x="1474" y="325"/>
                      <a:pt x="1462" y="338"/>
                      <a:pt x="1439" y="354"/>
                    </a:cubicBezTo>
                    <a:cubicBezTo>
                      <a:pt x="1395" y="384"/>
                      <a:pt x="1363" y="418"/>
                      <a:pt x="1307" y="391"/>
                    </a:cubicBezTo>
                    <a:cubicBezTo>
                      <a:pt x="1327" y="306"/>
                      <a:pt x="1350" y="200"/>
                      <a:pt x="1350" y="112"/>
                    </a:cubicBezTo>
                    <a:cubicBezTo>
                      <a:pt x="1350" y="14"/>
                      <a:pt x="1261" y="17"/>
                      <a:pt x="1198" y="53"/>
                    </a:cubicBezTo>
                    <a:lnTo>
                      <a:pt x="1187" y="59"/>
                    </a:lnTo>
                    <a:cubicBezTo>
                      <a:pt x="1173" y="69"/>
                      <a:pt x="1180" y="62"/>
                      <a:pt x="1169" y="75"/>
                    </a:cubicBezTo>
                    <a:cubicBezTo>
                      <a:pt x="1162" y="85"/>
                      <a:pt x="1164" y="85"/>
                      <a:pt x="1157" y="97"/>
                    </a:cubicBezTo>
                    <a:lnTo>
                      <a:pt x="989" y="420"/>
                    </a:lnTo>
                    <a:cubicBezTo>
                      <a:pt x="932" y="571"/>
                      <a:pt x="876" y="450"/>
                      <a:pt x="698" y="450"/>
                    </a:cubicBezTo>
                    <a:cubicBezTo>
                      <a:pt x="577" y="450"/>
                      <a:pt x="571" y="457"/>
                      <a:pt x="571" y="603"/>
                    </a:cubicBezTo>
                    <a:cubicBezTo>
                      <a:pt x="571" y="613"/>
                      <a:pt x="618" y="689"/>
                      <a:pt x="627" y="707"/>
                    </a:cubicBezTo>
                    <a:cubicBezTo>
                      <a:pt x="647" y="743"/>
                      <a:pt x="668" y="772"/>
                      <a:pt x="696" y="800"/>
                    </a:cubicBezTo>
                    <a:cubicBezTo>
                      <a:pt x="749" y="853"/>
                      <a:pt x="825" y="898"/>
                      <a:pt x="901" y="916"/>
                    </a:cubicBezTo>
                    <a:lnTo>
                      <a:pt x="901" y="1043"/>
                    </a:lnTo>
                    <a:cubicBezTo>
                      <a:pt x="825" y="1083"/>
                      <a:pt x="633" y="1238"/>
                      <a:pt x="571" y="1238"/>
                    </a:cubicBezTo>
                    <a:cubicBezTo>
                      <a:pt x="497" y="1238"/>
                      <a:pt x="453" y="1111"/>
                      <a:pt x="359" y="1111"/>
                    </a:cubicBezTo>
                    <a:cubicBezTo>
                      <a:pt x="257" y="1111"/>
                      <a:pt x="166" y="1245"/>
                      <a:pt x="115" y="1307"/>
                    </a:cubicBezTo>
                    <a:cubicBezTo>
                      <a:pt x="90" y="1338"/>
                      <a:pt x="95" y="1346"/>
                      <a:pt x="80" y="1381"/>
                    </a:cubicBezTo>
                    <a:cubicBezTo>
                      <a:pt x="35" y="1484"/>
                      <a:pt x="49" y="1554"/>
                      <a:pt x="25" y="1658"/>
                    </a:cubicBezTo>
                    <a:cubicBezTo>
                      <a:pt x="3" y="1755"/>
                      <a:pt x="0" y="1733"/>
                      <a:pt x="26" y="1834"/>
                    </a:cubicBezTo>
                    <a:cubicBezTo>
                      <a:pt x="49" y="1925"/>
                      <a:pt x="47" y="1918"/>
                      <a:pt x="89" y="1991"/>
                    </a:cubicBezTo>
                    <a:cubicBezTo>
                      <a:pt x="124" y="2053"/>
                      <a:pt x="229" y="2203"/>
                      <a:pt x="317" y="2203"/>
                    </a:cubicBezTo>
                    <a:cubicBezTo>
                      <a:pt x="436" y="2203"/>
                      <a:pt x="477" y="2208"/>
                      <a:pt x="507" y="2088"/>
                    </a:cubicBezTo>
                    <a:cubicBezTo>
                      <a:pt x="526" y="2011"/>
                      <a:pt x="545" y="1926"/>
                      <a:pt x="545" y="1839"/>
                    </a:cubicBezTo>
                    <a:cubicBezTo>
                      <a:pt x="545" y="1720"/>
                      <a:pt x="477" y="1710"/>
                      <a:pt x="551" y="1599"/>
                    </a:cubicBezTo>
                    <a:lnTo>
                      <a:pt x="684" y="1452"/>
                    </a:lnTo>
                    <a:cubicBezTo>
                      <a:pt x="784" y="1375"/>
                      <a:pt x="689" y="1568"/>
                      <a:pt x="689" y="1653"/>
                    </a:cubicBezTo>
                    <a:cubicBezTo>
                      <a:pt x="689" y="1702"/>
                      <a:pt x="727" y="1706"/>
                      <a:pt x="740" y="1754"/>
                    </a:cubicBezTo>
                    <a:lnTo>
                      <a:pt x="850" y="1754"/>
                    </a:lnTo>
                    <a:cubicBezTo>
                      <a:pt x="880" y="1709"/>
                      <a:pt x="883" y="1692"/>
                      <a:pt x="930" y="1656"/>
                    </a:cubicBezTo>
                    <a:cubicBezTo>
                      <a:pt x="1000" y="1602"/>
                      <a:pt x="1081" y="1572"/>
                      <a:pt x="1150" y="1521"/>
                    </a:cubicBezTo>
                    <a:cubicBezTo>
                      <a:pt x="1181" y="1498"/>
                      <a:pt x="1226" y="1467"/>
                      <a:pt x="1265" y="1458"/>
                    </a:cubicBezTo>
                    <a:cubicBezTo>
                      <a:pt x="1214" y="1554"/>
                      <a:pt x="1214" y="1572"/>
                      <a:pt x="1122" y="1628"/>
                    </a:cubicBezTo>
                    <a:lnTo>
                      <a:pt x="1049" y="1665"/>
                    </a:lnTo>
                    <a:cubicBezTo>
                      <a:pt x="1027" y="1678"/>
                      <a:pt x="1014" y="1691"/>
                      <a:pt x="988" y="1706"/>
                    </a:cubicBezTo>
                    <a:cubicBezTo>
                      <a:pt x="962" y="1722"/>
                      <a:pt x="943" y="1732"/>
                      <a:pt x="918" y="1746"/>
                    </a:cubicBezTo>
                    <a:cubicBezTo>
                      <a:pt x="744" y="1848"/>
                      <a:pt x="769" y="1780"/>
                      <a:pt x="658" y="1798"/>
                    </a:cubicBezTo>
                    <a:cubicBezTo>
                      <a:pt x="583" y="1810"/>
                      <a:pt x="579" y="1836"/>
                      <a:pt x="579" y="1898"/>
                    </a:cubicBezTo>
                    <a:cubicBezTo>
                      <a:pt x="579" y="1928"/>
                      <a:pt x="671" y="1995"/>
                      <a:pt x="692" y="2023"/>
                    </a:cubicBezTo>
                    <a:cubicBezTo>
                      <a:pt x="718" y="2059"/>
                      <a:pt x="664" y="2123"/>
                      <a:pt x="664" y="2237"/>
                    </a:cubicBezTo>
                    <a:cubicBezTo>
                      <a:pt x="664" y="2262"/>
                      <a:pt x="739" y="2337"/>
                      <a:pt x="762" y="2350"/>
                    </a:cubicBezTo>
                    <a:cubicBezTo>
                      <a:pt x="795" y="2368"/>
                      <a:pt x="812" y="2364"/>
                      <a:pt x="848" y="2374"/>
                    </a:cubicBezTo>
                    <a:cubicBezTo>
                      <a:pt x="895" y="2387"/>
                      <a:pt x="877" y="2404"/>
                      <a:pt x="918" y="2415"/>
                    </a:cubicBezTo>
                    <a:cubicBezTo>
                      <a:pt x="918" y="2482"/>
                      <a:pt x="893" y="2510"/>
                      <a:pt x="893" y="2677"/>
                    </a:cubicBezTo>
                    <a:cubicBezTo>
                      <a:pt x="893" y="2707"/>
                      <a:pt x="963" y="2775"/>
                      <a:pt x="1103" y="2684"/>
                    </a:cubicBezTo>
                    <a:cubicBezTo>
                      <a:pt x="1126" y="2669"/>
                      <a:pt x="1171" y="2629"/>
                      <a:pt x="1183" y="2604"/>
                    </a:cubicBezTo>
                    <a:cubicBezTo>
                      <a:pt x="1212" y="2540"/>
                      <a:pt x="1174" y="2425"/>
                      <a:pt x="1207" y="2339"/>
                    </a:cubicBezTo>
                    <a:cubicBezTo>
                      <a:pt x="1276" y="2153"/>
                      <a:pt x="1454" y="2482"/>
                      <a:pt x="1612" y="2482"/>
                    </a:cubicBezTo>
                    <a:cubicBezTo>
                      <a:pt x="1720" y="2482"/>
                      <a:pt x="1833" y="2340"/>
                      <a:pt x="1877" y="2265"/>
                    </a:cubicBezTo>
                    <a:cubicBezTo>
                      <a:pt x="1929" y="2179"/>
                      <a:pt x="2023" y="1992"/>
                      <a:pt x="2056" y="1894"/>
                    </a:cubicBezTo>
                    <a:cubicBezTo>
                      <a:pt x="2086" y="1807"/>
                      <a:pt x="2115" y="1781"/>
                      <a:pt x="2149" y="1630"/>
                    </a:cubicBezTo>
                    <a:lnTo>
                      <a:pt x="2175" y="1529"/>
                    </a:lnTo>
                    <a:cubicBezTo>
                      <a:pt x="2179" y="1510"/>
                      <a:pt x="2184" y="1501"/>
                      <a:pt x="2189" y="1484"/>
                    </a:cubicBezTo>
                    <a:cubicBezTo>
                      <a:pt x="2208" y="1426"/>
                      <a:pt x="2202" y="1341"/>
                      <a:pt x="2227" y="1277"/>
                    </a:cubicBezTo>
                    <a:cubicBezTo>
                      <a:pt x="2260" y="1189"/>
                      <a:pt x="2302" y="1157"/>
                      <a:pt x="2199" y="1058"/>
                    </a:cubicBezTo>
                    <a:cubicBezTo>
                      <a:pt x="2177" y="1036"/>
                      <a:pt x="2048" y="950"/>
                      <a:pt x="2024" y="945"/>
                    </a:cubicBezTo>
                    <a:cubicBezTo>
                      <a:pt x="1993" y="938"/>
                      <a:pt x="1965" y="939"/>
                      <a:pt x="1934" y="932"/>
                    </a:cubicBezTo>
                    <a:cubicBezTo>
                      <a:pt x="1873" y="919"/>
                      <a:pt x="1805" y="899"/>
                      <a:pt x="1731" y="899"/>
                    </a:cubicBezTo>
                    <a:cubicBezTo>
                      <a:pt x="1626" y="899"/>
                      <a:pt x="1547" y="941"/>
                      <a:pt x="1358" y="941"/>
                    </a:cubicBezTo>
                    <a:cubicBezTo>
                      <a:pt x="1316" y="941"/>
                      <a:pt x="1320" y="934"/>
                      <a:pt x="1282" y="933"/>
                    </a:cubicBezTo>
                    <a:cubicBezTo>
                      <a:pt x="1282" y="859"/>
                      <a:pt x="1262" y="813"/>
                      <a:pt x="1351" y="757"/>
                    </a:cubicBezTo>
                    <a:lnTo>
                      <a:pt x="1553" y="636"/>
                    </a:lnTo>
                    <a:cubicBezTo>
                      <a:pt x="1593" y="610"/>
                      <a:pt x="1589" y="605"/>
                      <a:pt x="1637" y="586"/>
                    </a:cubicBezTo>
                    <a:cubicBezTo>
                      <a:pt x="1650" y="580"/>
                      <a:pt x="1668" y="571"/>
                      <a:pt x="1683" y="563"/>
                    </a:cubicBezTo>
                    <a:cubicBezTo>
                      <a:pt x="1786" y="506"/>
                      <a:pt x="1790" y="441"/>
                      <a:pt x="1790" y="332"/>
                    </a:cubicBezTo>
                    <a:cubicBezTo>
                      <a:pt x="1790" y="213"/>
                      <a:pt x="1724" y="96"/>
                      <a:pt x="1633" y="40"/>
                    </a:cubicBezTo>
                    <a:lnTo>
                      <a:pt x="1617" y="30"/>
                    </a:lnTo>
                    <a:cubicBezTo>
                      <a:pt x="1567" y="0"/>
                      <a:pt x="1502" y="18"/>
                      <a:pt x="1502"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nvGrpSpPr>
              <p:cNvPr id="46" name="组合 45">
                <a:extLst>
                  <a:ext uri="{FF2B5EF4-FFF2-40B4-BE49-F238E27FC236}">
                    <a16:creationId xmlns:a16="http://schemas.microsoft.com/office/drawing/2014/main" id="{1ED99250-C18B-4E1E-9D20-B3D755F47FD7}"/>
                  </a:ext>
                </a:extLst>
              </p:cNvPr>
              <p:cNvGrpSpPr/>
              <p:nvPr/>
            </p:nvGrpSpPr>
            <p:grpSpPr>
              <a:xfrm>
                <a:off x="7683654" y="5211762"/>
                <a:ext cx="777721" cy="795133"/>
                <a:chOff x="8128154" y="5211762"/>
                <a:chExt cx="777721" cy="795133"/>
              </a:xfrm>
              <a:grpFill/>
            </p:grpSpPr>
            <p:sp>
              <p:nvSpPr>
                <p:cNvPr id="50" name="Freeform 34">
                  <a:extLst>
                    <a:ext uri="{FF2B5EF4-FFF2-40B4-BE49-F238E27FC236}">
                      <a16:creationId xmlns:a16="http://schemas.microsoft.com/office/drawing/2014/main" id="{04AFAB2D-C0AB-4483-9D1C-92828FDD8EB9}"/>
                    </a:ext>
                  </a:extLst>
                </p:cNvPr>
                <p:cNvSpPr>
                  <a:spLocks noEditPoints="1"/>
                </p:cNvSpPr>
                <p:nvPr/>
              </p:nvSpPr>
              <p:spPr bwMode="auto">
                <a:xfrm>
                  <a:off x="8128154" y="5211762"/>
                  <a:ext cx="777721" cy="644232"/>
                </a:xfrm>
                <a:custGeom>
                  <a:avLst/>
                  <a:gdLst>
                    <a:gd name="T0" fmla="*/ 1651 w 2752"/>
                    <a:gd name="T1" fmla="*/ 1193 h 2259"/>
                    <a:gd name="T2" fmla="*/ 1795 w 2752"/>
                    <a:gd name="T3" fmla="*/ 939 h 2259"/>
                    <a:gd name="T4" fmla="*/ 1758 w 2752"/>
                    <a:gd name="T5" fmla="*/ 1045 h 2259"/>
                    <a:gd name="T6" fmla="*/ 1728 w 2752"/>
                    <a:gd name="T7" fmla="*/ 1184 h 2259"/>
                    <a:gd name="T8" fmla="*/ 2752 w 2752"/>
                    <a:gd name="T9" fmla="*/ 1370 h 2259"/>
                    <a:gd name="T10" fmla="*/ 2252 w 2752"/>
                    <a:gd name="T11" fmla="*/ 1498 h 2259"/>
                    <a:gd name="T12" fmla="*/ 1965 w 2752"/>
                    <a:gd name="T13" fmla="*/ 1396 h 2259"/>
                    <a:gd name="T14" fmla="*/ 2405 w 2752"/>
                    <a:gd name="T15" fmla="*/ 1303 h 2259"/>
                    <a:gd name="T16" fmla="*/ 1880 w 2752"/>
                    <a:gd name="T17" fmla="*/ 1286 h 2259"/>
                    <a:gd name="T18" fmla="*/ 1753 w 2752"/>
                    <a:gd name="T19" fmla="*/ 1430 h 2259"/>
                    <a:gd name="T20" fmla="*/ 1448 w 2752"/>
                    <a:gd name="T21" fmla="*/ 1429 h 2259"/>
                    <a:gd name="T22" fmla="*/ 1169 w 2752"/>
                    <a:gd name="T23" fmla="*/ 1480 h 2259"/>
                    <a:gd name="T24" fmla="*/ 911 w 2752"/>
                    <a:gd name="T25" fmla="*/ 1646 h 2259"/>
                    <a:gd name="T26" fmla="*/ 780 w 2752"/>
                    <a:gd name="T27" fmla="*/ 1726 h 2259"/>
                    <a:gd name="T28" fmla="*/ 518 w 2752"/>
                    <a:gd name="T29" fmla="*/ 1998 h 2259"/>
                    <a:gd name="T30" fmla="*/ 263 w 2752"/>
                    <a:gd name="T31" fmla="*/ 2259 h 2259"/>
                    <a:gd name="T32" fmla="*/ 0 w 2752"/>
                    <a:gd name="T33" fmla="*/ 2031 h 2259"/>
                    <a:gd name="T34" fmla="*/ 81 w 2752"/>
                    <a:gd name="T35" fmla="*/ 1781 h 2259"/>
                    <a:gd name="T36" fmla="*/ 314 w 2752"/>
                    <a:gd name="T37" fmla="*/ 1599 h 2259"/>
                    <a:gd name="T38" fmla="*/ 544 w 2752"/>
                    <a:gd name="T39" fmla="*/ 1685 h 2259"/>
                    <a:gd name="T40" fmla="*/ 763 w 2752"/>
                    <a:gd name="T41" fmla="*/ 1548 h 2259"/>
                    <a:gd name="T42" fmla="*/ 931 w 2752"/>
                    <a:gd name="T43" fmla="*/ 1480 h 2259"/>
                    <a:gd name="T44" fmla="*/ 1135 w 2752"/>
                    <a:gd name="T45" fmla="*/ 1447 h 2259"/>
                    <a:gd name="T46" fmla="*/ 1262 w 2752"/>
                    <a:gd name="T47" fmla="*/ 1396 h 2259"/>
                    <a:gd name="T48" fmla="*/ 1381 w 2752"/>
                    <a:gd name="T49" fmla="*/ 1345 h 2259"/>
                    <a:gd name="T50" fmla="*/ 1482 w 2752"/>
                    <a:gd name="T51" fmla="*/ 1133 h 2259"/>
                    <a:gd name="T52" fmla="*/ 1423 w 2752"/>
                    <a:gd name="T53" fmla="*/ 1226 h 2259"/>
                    <a:gd name="T54" fmla="*/ 1326 w 2752"/>
                    <a:gd name="T55" fmla="*/ 1151 h 2259"/>
                    <a:gd name="T56" fmla="*/ 1351 w 2752"/>
                    <a:gd name="T57" fmla="*/ 866 h 2259"/>
                    <a:gd name="T58" fmla="*/ 1541 w 2752"/>
                    <a:gd name="T59" fmla="*/ 845 h 2259"/>
                    <a:gd name="T60" fmla="*/ 1635 w 2752"/>
                    <a:gd name="T61" fmla="*/ 727 h 2259"/>
                    <a:gd name="T62" fmla="*/ 1582 w 2752"/>
                    <a:gd name="T63" fmla="*/ 538 h 2259"/>
                    <a:gd name="T64" fmla="*/ 1406 w 2752"/>
                    <a:gd name="T65" fmla="*/ 685 h 2259"/>
                    <a:gd name="T66" fmla="*/ 1262 w 2752"/>
                    <a:gd name="T67" fmla="*/ 1134 h 2259"/>
                    <a:gd name="T68" fmla="*/ 1177 w 2752"/>
                    <a:gd name="T69" fmla="*/ 1311 h 2259"/>
                    <a:gd name="T70" fmla="*/ 1135 w 2752"/>
                    <a:gd name="T71" fmla="*/ 1133 h 2259"/>
                    <a:gd name="T72" fmla="*/ 1008 w 2752"/>
                    <a:gd name="T73" fmla="*/ 1387 h 2259"/>
                    <a:gd name="T74" fmla="*/ 788 w 2752"/>
                    <a:gd name="T75" fmla="*/ 1218 h 2259"/>
                    <a:gd name="T76" fmla="*/ 915 w 2752"/>
                    <a:gd name="T77" fmla="*/ 888 h 2259"/>
                    <a:gd name="T78" fmla="*/ 1101 w 2752"/>
                    <a:gd name="T79" fmla="*/ 659 h 2259"/>
                    <a:gd name="T80" fmla="*/ 1067 w 2752"/>
                    <a:gd name="T81" fmla="*/ 337 h 2259"/>
                    <a:gd name="T82" fmla="*/ 1389 w 2752"/>
                    <a:gd name="T83" fmla="*/ 617 h 2259"/>
                    <a:gd name="T84" fmla="*/ 1618 w 2752"/>
                    <a:gd name="T85" fmla="*/ 337 h 2259"/>
                    <a:gd name="T86" fmla="*/ 1767 w 2752"/>
                    <a:gd name="T87" fmla="*/ 21 h 2259"/>
                    <a:gd name="T88" fmla="*/ 1814 w 2752"/>
                    <a:gd name="T89" fmla="*/ 331 h 2259"/>
                    <a:gd name="T90" fmla="*/ 1849 w 2752"/>
                    <a:gd name="T91" fmla="*/ 552 h 2259"/>
                    <a:gd name="T92" fmla="*/ 1990 w 2752"/>
                    <a:gd name="T93" fmla="*/ 329 h 2259"/>
                    <a:gd name="T94" fmla="*/ 2192 w 2752"/>
                    <a:gd name="T95" fmla="*/ 211 h 2259"/>
                    <a:gd name="T96" fmla="*/ 2021 w 2752"/>
                    <a:gd name="T97" fmla="*/ 783 h 2259"/>
                    <a:gd name="T98" fmla="*/ 1922 w 2752"/>
                    <a:gd name="T99" fmla="*/ 1057 h 2259"/>
                    <a:gd name="T100" fmla="*/ 2372 w 2752"/>
                    <a:gd name="T101" fmla="*/ 1115 h 2259"/>
                    <a:gd name="T102" fmla="*/ 2491 w 2752"/>
                    <a:gd name="T103" fmla="*/ 1152 h 2259"/>
                    <a:gd name="T104" fmla="*/ 2615 w 2752"/>
                    <a:gd name="T105" fmla="*/ 1178 h 2259"/>
                    <a:gd name="T106" fmla="*/ 2752 w 2752"/>
                    <a:gd name="T107" fmla="*/ 1349 h 2259"/>
                    <a:gd name="T108" fmla="*/ 1592 w 2752"/>
                    <a:gd name="T109" fmla="*/ 1049 h 2259"/>
                    <a:gd name="T110" fmla="*/ 1540 w 2752"/>
                    <a:gd name="T111" fmla="*/ 954 h 2259"/>
                    <a:gd name="T112" fmla="*/ 1609 w 2752"/>
                    <a:gd name="T113" fmla="*/ 922 h 2259"/>
                    <a:gd name="T114" fmla="*/ 1863 w 2752"/>
                    <a:gd name="T115" fmla="*/ 820 h 2259"/>
                    <a:gd name="T116" fmla="*/ 1838 w 2752"/>
                    <a:gd name="T117" fmla="*/ 693 h 2259"/>
                    <a:gd name="T118" fmla="*/ 1863 w 2752"/>
                    <a:gd name="T119" fmla="*/ 820 h 2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2" h="2259">
                      <a:moveTo>
                        <a:pt x="1728" y="1184"/>
                      </a:moveTo>
                      <a:cubicBezTo>
                        <a:pt x="1690" y="1184"/>
                        <a:pt x="1678" y="1180"/>
                        <a:pt x="1651" y="1193"/>
                      </a:cubicBezTo>
                      <a:cubicBezTo>
                        <a:pt x="1651" y="1141"/>
                        <a:pt x="1646" y="1151"/>
                        <a:pt x="1674" y="1122"/>
                      </a:cubicBezTo>
                      <a:cubicBezTo>
                        <a:pt x="1794" y="1002"/>
                        <a:pt x="1745" y="952"/>
                        <a:pt x="1795" y="939"/>
                      </a:cubicBezTo>
                      <a:cubicBezTo>
                        <a:pt x="1796" y="972"/>
                        <a:pt x="1809" y="981"/>
                        <a:pt x="1799" y="1002"/>
                      </a:cubicBezTo>
                      <a:cubicBezTo>
                        <a:pt x="1788" y="1025"/>
                        <a:pt x="1773" y="1009"/>
                        <a:pt x="1758" y="1045"/>
                      </a:cubicBezTo>
                      <a:cubicBezTo>
                        <a:pt x="1747" y="1073"/>
                        <a:pt x="1756" y="1095"/>
                        <a:pt x="1753" y="1125"/>
                      </a:cubicBezTo>
                      <a:cubicBezTo>
                        <a:pt x="1748" y="1177"/>
                        <a:pt x="1740" y="1139"/>
                        <a:pt x="1728" y="1184"/>
                      </a:cubicBezTo>
                      <a:close/>
                      <a:moveTo>
                        <a:pt x="2752" y="1349"/>
                      </a:moveTo>
                      <a:lnTo>
                        <a:pt x="2752" y="1370"/>
                      </a:lnTo>
                      <a:cubicBezTo>
                        <a:pt x="2749" y="1398"/>
                        <a:pt x="2729" y="1424"/>
                        <a:pt x="2686" y="1448"/>
                      </a:cubicBezTo>
                      <a:cubicBezTo>
                        <a:pt x="2529" y="1535"/>
                        <a:pt x="2421" y="1512"/>
                        <a:pt x="2252" y="1498"/>
                      </a:cubicBezTo>
                      <a:cubicBezTo>
                        <a:pt x="2153" y="1489"/>
                        <a:pt x="2076" y="1534"/>
                        <a:pt x="1965" y="1480"/>
                      </a:cubicBezTo>
                      <a:lnTo>
                        <a:pt x="1965" y="1396"/>
                      </a:lnTo>
                      <a:cubicBezTo>
                        <a:pt x="2044" y="1389"/>
                        <a:pt x="2121" y="1370"/>
                        <a:pt x="2210" y="1370"/>
                      </a:cubicBezTo>
                      <a:cubicBezTo>
                        <a:pt x="2286" y="1371"/>
                        <a:pt x="2369" y="1371"/>
                        <a:pt x="2405" y="1303"/>
                      </a:cubicBezTo>
                      <a:cubicBezTo>
                        <a:pt x="2343" y="1210"/>
                        <a:pt x="2133" y="1231"/>
                        <a:pt x="2029" y="1248"/>
                      </a:cubicBezTo>
                      <a:cubicBezTo>
                        <a:pt x="1977" y="1256"/>
                        <a:pt x="1916" y="1283"/>
                        <a:pt x="1880" y="1286"/>
                      </a:cubicBezTo>
                      <a:cubicBezTo>
                        <a:pt x="1874" y="1364"/>
                        <a:pt x="1860" y="1372"/>
                        <a:pt x="1829" y="1430"/>
                      </a:cubicBezTo>
                      <a:lnTo>
                        <a:pt x="1753" y="1430"/>
                      </a:lnTo>
                      <a:cubicBezTo>
                        <a:pt x="1740" y="1380"/>
                        <a:pt x="1634" y="1350"/>
                        <a:pt x="1561" y="1398"/>
                      </a:cubicBezTo>
                      <a:cubicBezTo>
                        <a:pt x="1532" y="1417"/>
                        <a:pt x="1512" y="1410"/>
                        <a:pt x="1448" y="1429"/>
                      </a:cubicBezTo>
                      <a:cubicBezTo>
                        <a:pt x="1402" y="1442"/>
                        <a:pt x="1359" y="1438"/>
                        <a:pt x="1313" y="1438"/>
                      </a:cubicBezTo>
                      <a:cubicBezTo>
                        <a:pt x="1298" y="1495"/>
                        <a:pt x="1239" y="1480"/>
                        <a:pt x="1169" y="1480"/>
                      </a:cubicBezTo>
                      <a:cubicBezTo>
                        <a:pt x="1150" y="1562"/>
                        <a:pt x="1109" y="1526"/>
                        <a:pt x="1042" y="1565"/>
                      </a:cubicBezTo>
                      <a:cubicBezTo>
                        <a:pt x="998" y="1591"/>
                        <a:pt x="957" y="1618"/>
                        <a:pt x="911" y="1646"/>
                      </a:cubicBezTo>
                      <a:cubicBezTo>
                        <a:pt x="885" y="1662"/>
                        <a:pt x="869" y="1671"/>
                        <a:pt x="842" y="1687"/>
                      </a:cubicBezTo>
                      <a:cubicBezTo>
                        <a:pt x="817" y="1703"/>
                        <a:pt x="805" y="1713"/>
                        <a:pt x="780" y="1726"/>
                      </a:cubicBezTo>
                      <a:cubicBezTo>
                        <a:pt x="727" y="1753"/>
                        <a:pt x="696" y="1770"/>
                        <a:pt x="648" y="1807"/>
                      </a:cubicBezTo>
                      <a:cubicBezTo>
                        <a:pt x="586" y="1854"/>
                        <a:pt x="564" y="1937"/>
                        <a:pt x="518" y="1998"/>
                      </a:cubicBezTo>
                      <a:cubicBezTo>
                        <a:pt x="463" y="2072"/>
                        <a:pt x="490" y="2060"/>
                        <a:pt x="464" y="2105"/>
                      </a:cubicBezTo>
                      <a:cubicBezTo>
                        <a:pt x="418" y="2185"/>
                        <a:pt x="374" y="2259"/>
                        <a:pt x="263" y="2259"/>
                      </a:cubicBezTo>
                      <a:cubicBezTo>
                        <a:pt x="171" y="2259"/>
                        <a:pt x="130" y="2237"/>
                        <a:pt x="90" y="2170"/>
                      </a:cubicBezTo>
                      <a:cubicBezTo>
                        <a:pt x="66" y="2129"/>
                        <a:pt x="0" y="2071"/>
                        <a:pt x="0" y="2031"/>
                      </a:cubicBezTo>
                      <a:cubicBezTo>
                        <a:pt x="0" y="1981"/>
                        <a:pt x="7" y="1918"/>
                        <a:pt x="23" y="1876"/>
                      </a:cubicBezTo>
                      <a:cubicBezTo>
                        <a:pt x="37" y="1839"/>
                        <a:pt x="61" y="1811"/>
                        <a:pt x="81" y="1781"/>
                      </a:cubicBezTo>
                      <a:lnTo>
                        <a:pt x="195" y="1599"/>
                      </a:lnTo>
                      <a:lnTo>
                        <a:pt x="314" y="1599"/>
                      </a:lnTo>
                      <a:cubicBezTo>
                        <a:pt x="320" y="1622"/>
                        <a:pt x="344" y="1660"/>
                        <a:pt x="359" y="1680"/>
                      </a:cubicBezTo>
                      <a:cubicBezTo>
                        <a:pt x="404" y="1740"/>
                        <a:pt x="493" y="1742"/>
                        <a:pt x="544" y="1685"/>
                      </a:cubicBezTo>
                      <a:cubicBezTo>
                        <a:pt x="568" y="1658"/>
                        <a:pt x="563" y="1644"/>
                        <a:pt x="607" y="1629"/>
                      </a:cubicBezTo>
                      <a:cubicBezTo>
                        <a:pt x="666" y="1610"/>
                        <a:pt x="710" y="1576"/>
                        <a:pt x="763" y="1548"/>
                      </a:cubicBezTo>
                      <a:cubicBezTo>
                        <a:pt x="795" y="1531"/>
                        <a:pt x="820" y="1536"/>
                        <a:pt x="853" y="1520"/>
                      </a:cubicBezTo>
                      <a:cubicBezTo>
                        <a:pt x="886" y="1505"/>
                        <a:pt x="890" y="1491"/>
                        <a:pt x="931" y="1480"/>
                      </a:cubicBezTo>
                      <a:cubicBezTo>
                        <a:pt x="951" y="1474"/>
                        <a:pt x="958" y="1475"/>
                        <a:pt x="983" y="1472"/>
                      </a:cubicBezTo>
                      <a:cubicBezTo>
                        <a:pt x="1057" y="1464"/>
                        <a:pt x="1021" y="1447"/>
                        <a:pt x="1135" y="1447"/>
                      </a:cubicBezTo>
                      <a:cubicBezTo>
                        <a:pt x="1137" y="1418"/>
                        <a:pt x="1141" y="1416"/>
                        <a:pt x="1152" y="1396"/>
                      </a:cubicBezTo>
                      <a:lnTo>
                        <a:pt x="1262" y="1396"/>
                      </a:lnTo>
                      <a:cubicBezTo>
                        <a:pt x="1264" y="1367"/>
                        <a:pt x="1268" y="1365"/>
                        <a:pt x="1279" y="1345"/>
                      </a:cubicBezTo>
                      <a:lnTo>
                        <a:pt x="1381" y="1345"/>
                      </a:lnTo>
                      <a:cubicBezTo>
                        <a:pt x="1414" y="1282"/>
                        <a:pt x="1429" y="1260"/>
                        <a:pt x="1524" y="1260"/>
                      </a:cubicBezTo>
                      <a:cubicBezTo>
                        <a:pt x="1498" y="1210"/>
                        <a:pt x="1496" y="1195"/>
                        <a:pt x="1482" y="1133"/>
                      </a:cubicBezTo>
                      <a:lnTo>
                        <a:pt x="1423" y="1133"/>
                      </a:lnTo>
                      <a:lnTo>
                        <a:pt x="1423" y="1226"/>
                      </a:lnTo>
                      <a:lnTo>
                        <a:pt x="1338" y="1226"/>
                      </a:lnTo>
                      <a:cubicBezTo>
                        <a:pt x="1336" y="1201"/>
                        <a:pt x="1324" y="1169"/>
                        <a:pt x="1326" y="1151"/>
                      </a:cubicBezTo>
                      <a:cubicBezTo>
                        <a:pt x="1333" y="1083"/>
                        <a:pt x="1345" y="1194"/>
                        <a:pt x="1346" y="913"/>
                      </a:cubicBezTo>
                      <a:cubicBezTo>
                        <a:pt x="1346" y="892"/>
                        <a:pt x="1345" y="885"/>
                        <a:pt x="1351" y="866"/>
                      </a:cubicBezTo>
                      <a:lnTo>
                        <a:pt x="1364" y="838"/>
                      </a:lnTo>
                      <a:cubicBezTo>
                        <a:pt x="1414" y="762"/>
                        <a:pt x="1489" y="841"/>
                        <a:pt x="1541" y="845"/>
                      </a:cubicBezTo>
                      <a:cubicBezTo>
                        <a:pt x="1543" y="795"/>
                        <a:pt x="1565" y="773"/>
                        <a:pt x="1575" y="727"/>
                      </a:cubicBezTo>
                      <a:lnTo>
                        <a:pt x="1635" y="727"/>
                      </a:lnTo>
                      <a:lnTo>
                        <a:pt x="1636" y="618"/>
                      </a:lnTo>
                      <a:cubicBezTo>
                        <a:pt x="1642" y="566"/>
                        <a:pt x="1666" y="484"/>
                        <a:pt x="1582" y="538"/>
                      </a:cubicBezTo>
                      <a:cubicBezTo>
                        <a:pt x="1512" y="584"/>
                        <a:pt x="1495" y="651"/>
                        <a:pt x="1406" y="651"/>
                      </a:cubicBezTo>
                      <a:lnTo>
                        <a:pt x="1406" y="685"/>
                      </a:lnTo>
                      <a:cubicBezTo>
                        <a:pt x="1406" y="754"/>
                        <a:pt x="1270" y="828"/>
                        <a:pt x="1262" y="939"/>
                      </a:cubicBezTo>
                      <a:cubicBezTo>
                        <a:pt x="1258" y="1000"/>
                        <a:pt x="1264" y="1071"/>
                        <a:pt x="1262" y="1134"/>
                      </a:cubicBezTo>
                      <a:cubicBezTo>
                        <a:pt x="1261" y="1186"/>
                        <a:pt x="1246" y="1261"/>
                        <a:pt x="1245" y="1311"/>
                      </a:cubicBezTo>
                      <a:lnTo>
                        <a:pt x="1177" y="1311"/>
                      </a:lnTo>
                      <a:cubicBezTo>
                        <a:pt x="1169" y="1274"/>
                        <a:pt x="1159" y="1265"/>
                        <a:pt x="1152" y="1227"/>
                      </a:cubicBezTo>
                      <a:cubicBezTo>
                        <a:pt x="1146" y="1194"/>
                        <a:pt x="1142" y="1164"/>
                        <a:pt x="1135" y="1133"/>
                      </a:cubicBezTo>
                      <a:cubicBezTo>
                        <a:pt x="1097" y="1154"/>
                        <a:pt x="1106" y="1143"/>
                        <a:pt x="1089" y="1189"/>
                      </a:cubicBezTo>
                      <a:cubicBezTo>
                        <a:pt x="1064" y="1254"/>
                        <a:pt x="1023" y="1321"/>
                        <a:pt x="1008" y="1387"/>
                      </a:cubicBezTo>
                      <a:cubicBezTo>
                        <a:pt x="946" y="1387"/>
                        <a:pt x="897" y="1393"/>
                        <a:pt x="857" y="1344"/>
                      </a:cubicBezTo>
                      <a:cubicBezTo>
                        <a:pt x="838" y="1321"/>
                        <a:pt x="788" y="1254"/>
                        <a:pt x="788" y="1218"/>
                      </a:cubicBezTo>
                      <a:cubicBezTo>
                        <a:pt x="788" y="1082"/>
                        <a:pt x="852" y="1144"/>
                        <a:pt x="863" y="1039"/>
                      </a:cubicBezTo>
                      <a:cubicBezTo>
                        <a:pt x="870" y="984"/>
                        <a:pt x="855" y="888"/>
                        <a:pt x="915" y="888"/>
                      </a:cubicBezTo>
                      <a:cubicBezTo>
                        <a:pt x="970" y="888"/>
                        <a:pt x="998" y="911"/>
                        <a:pt x="1042" y="922"/>
                      </a:cubicBezTo>
                      <a:cubicBezTo>
                        <a:pt x="1151" y="849"/>
                        <a:pt x="1110" y="799"/>
                        <a:pt x="1101" y="659"/>
                      </a:cubicBezTo>
                      <a:cubicBezTo>
                        <a:pt x="1098" y="606"/>
                        <a:pt x="1089" y="550"/>
                        <a:pt x="1084" y="498"/>
                      </a:cubicBezTo>
                      <a:cubicBezTo>
                        <a:pt x="1080" y="449"/>
                        <a:pt x="1068" y="383"/>
                        <a:pt x="1067" y="337"/>
                      </a:cubicBezTo>
                      <a:cubicBezTo>
                        <a:pt x="1105" y="317"/>
                        <a:pt x="1264" y="143"/>
                        <a:pt x="1313" y="430"/>
                      </a:cubicBezTo>
                      <a:cubicBezTo>
                        <a:pt x="1326" y="509"/>
                        <a:pt x="1307" y="615"/>
                        <a:pt x="1389" y="617"/>
                      </a:cubicBezTo>
                      <a:cubicBezTo>
                        <a:pt x="1394" y="555"/>
                        <a:pt x="1433" y="500"/>
                        <a:pt x="1499" y="498"/>
                      </a:cubicBezTo>
                      <a:cubicBezTo>
                        <a:pt x="1516" y="426"/>
                        <a:pt x="1540" y="356"/>
                        <a:pt x="1618" y="337"/>
                      </a:cubicBezTo>
                      <a:cubicBezTo>
                        <a:pt x="1618" y="193"/>
                        <a:pt x="1655" y="196"/>
                        <a:pt x="1722" y="111"/>
                      </a:cubicBezTo>
                      <a:cubicBezTo>
                        <a:pt x="1750" y="75"/>
                        <a:pt x="1714" y="35"/>
                        <a:pt x="1767" y="21"/>
                      </a:cubicBezTo>
                      <a:cubicBezTo>
                        <a:pt x="1843" y="0"/>
                        <a:pt x="1885" y="50"/>
                        <a:pt x="1948" y="83"/>
                      </a:cubicBezTo>
                      <a:cubicBezTo>
                        <a:pt x="1944" y="240"/>
                        <a:pt x="1908" y="245"/>
                        <a:pt x="1814" y="331"/>
                      </a:cubicBezTo>
                      <a:cubicBezTo>
                        <a:pt x="1697" y="439"/>
                        <a:pt x="1770" y="464"/>
                        <a:pt x="1770" y="617"/>
                      </a:cubicBezTo>
                      <a:lnTo>
                        <a:pt x="1849" y="552"/>
                      </a:lnTo>
                      <a:cubicBezTo>
                        <a:pt x="1878" y="516"/>
                        <a:pt x="1907" y="498"/>
                        <a:pt x="1956" y="498"/>
                      </a:cubicBezTo>
                      <a:cubicBezTo>
                        <a:pt x="1956" y="393"/>
                        <a:pt x="1944" y="418"/>
                        <a:pt x="1990" y="329"/>
                      </a:cubicBezTo>
                      <a:cubicBezTo>
                        <a:pt x="2025" y="262"/>
                        <a:pt x="2031" y="206"/>
                        <a:pt x="2123" y="190"/>
                      </a:cubicBezTo>
                      <a:cubicBezTo>
                        <a:pt x="2162" y="183"/>
                        <a:pt x="2171" y="190"/>
                        <a:pt x="2192" y="211"/>
                      </a:cubicBezTo>
                      <a:cubicBezTo>
                        <a:pt x="2251" y="271"/>
                        <a:pt x="2325" y="422"/>
                        <a:pt x="2216" y="479"/>
                      </a:cubicBezTo>
                      <a:cubicBezTo>
                        <a:pt x="1964" y="611"/>
                        <a:pt x="2076" y="697"/>
                        <a:pt x="2021" y="783"/>
                      </a:cubicBezTo>
                      <a:cubicBezTo>
                        <a:pt x="1988" y="835"/>
                        <a:pt x="1988" y="782"/>
                        <a:pt x="1981" y="870"/>
                      </a:cubicBezTo>
                      <a:cubicBezTo>
                        <a:pt x="1975" y="942"/>
                        <a:pt x="1922" y="981"/>
                        <a:pt x="1922" y="1057"/>
                      </a:cubicBezTo>
                      <a:cubicBezTo>
                        <a:pt x="1922" y="1133"/>
                        <a:pt x="2037" y="1099"/>
                        <a:pt x="2109" y="1099"/>
                      </a:cubicBezTo>
                      <a:cubicBezTo>
                        <a:pt x="2195" y="1099"/>
                        <a:pt x="2292" y="1102"/>
                        <a:pt x="2372" y="1115"/>
                      </a:cubicBezTo>
                      <a:cubicBezTo>
                        <a:pt x="2401" y="1120"/>
                        <a:pt x="2417" y="1121"/>
                        <a:pt x="2441" y="1131"/>
                      </a:cubicBezTo>
                      <a:cubicBezTo>
                        <a:pt x="2459" y="1138"/>
                        <a:pt x="2474" y="1150"/>
                        <a:pt x="2491" y="1152"/>
                      </a:cubicBezTo>
                      <a:cubicBezTo>
                        <a:pt x="2518" y="1156"/>
                        <a:pt x="2511" y="1144"/>
                        <a:pt x="2555" y="1161"/>
                      </a:cubicBezTo>
                      <a:cubicBezTo>
                        <a:pt x="2583" y="1171"/>
                        <a:pt x="2583" y="1170"/>
                        <a:pt x="2615" y="1178"/>
                      </a:cubicBezTo>
                      <a:cubicBezTo>
                        <a:pt x="2657" y="1189"/>
                        <a:pt x="2675" y="1211"/>
                        <a:pt x="2700" y="1244"/>
                      </a:cubicBezTo>
                      <a:cubicBezTo>
                        <a:pt x="2728" y="1281"/>
                        <a:pt x="2748" y="1317"/>
                        <a:pt x="2752" y="1349"/>
                      </a:cubicBezTo>
                      <a:close/>
                      <a:moveTo>
                        <a:pt x="1592" y="998"/>
                      </a:moveTo>
                      <a:lnTo>
                        <a:pt x="1592" y="1049"/>
                      </a:lnTo>
                      <a:cubicBezTo>
                        <a:pt x="1548" y="1048"/>
                        <a:pt x="1508" y="1033"/>
                        <a:pt x="1508" y="989"/>
                      </a:cubicBezTo>
                      <a:cubicBezTo>
                        <a:pt x="1508" y="962"/>
                        <a:pt x="1526" y="969"/>
                        <a:pt x="1540" y="954"/>
                      </a:cubicBezTo>
                      <a:cubicBezTo>
                        <a:pt x="1554" y="939"/>
                        <a:pt x="1552" y="932"/>
                        <a:pt x="1558" y="905"/>
                      </a:cubicBezTo>
                      <a:cubicBezTo>
                        <a:pt x="1575" y="913"/>
                        <a:pt x="1589" y="917"/>
                        <a:pt x="1609" y="922"/>
                      </a:cubicBezTo>
                      <a:cubicBezTo>
                        <a:pt x="1602" y="952"/>
                        <a:pt x="1592" y="961"/>
                        <a:pt x="1592" y="998"/>
                      </a:cubicBezTo>
                      <a:close/>
                      <a:moveTo>
                        <a:pt x="1863" y="820"/>
                      </a:moveTo>
                      <a:cubicBezTo>
                        <a:pt x="1814" y="820"/>
                        <a:pt x="1798" y="815"/>
                        <a:pt x="1762" y="812"/>
                      </a:cubicBezTo>
                      <a:cubicBezTo>
                        <a:pt x="1764" y="719"/>
                        <a:pt x="1836" y="782"/>
                        <a:pt x="1838" y="693"/>
                      </a:cubicBezTo>
                      <a:cubicBezTo>
                        <a:pt x="1854" y="701"/>
                        <a:pt x="1883" y="708"/>
                        <a:pt x="1905" y="710"/>
                      </a:cubicBezTo>
                      <a:cubicBezTo>
                        <a:pt x="1902" y="756"/>
                        <a:pt x="1874" y="775"/>
                        <a:pt x="1863" y="8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51" name="Freeform 36">
                  <a:extLst>
                    <a:ext uri="{FF2B5EF4-FFF2-40B4-BE49-F238E27FC236}">
                      <a16:creationId xmlns:a16="http://schemas.microsoft.com/office/drawing/2014/main" id="{869F8F68-69F0-4B07-AB6E-C5F50C189CFF}"/>
                    </a:ext>
                  </a:extLst>
                </p:cNvPr>
                <p:cNvSpPr>
                  <a:spLocks/>
                </p:cNvSpPr>
                <p:nvPr/>
              </p:nvSpPr>
              <p:spPr bwMode="auto">
                <a:xfrm>
                  <a:off x="8364179" y="5627708"/>
                  <a:ext cx="381123" cy="379187"/>
                </a:xfrm>
                <a:custGeom>
                  <a:avLst/>
                  <a:gdLst>
                    <a:gd name="T0" fmla="*/ 224 w 1353"/>
                    <a:gd name="T1" fmla="*/ 424 h 1330"/>
                    <a:gd name="T2" fmla="*/ 406 w 1353"/>
                    <a:gd name="T3" fmla="*/ 335 h 1330"/>
                    <a:gd name="T4" fmla="*/ 491 w 1353"/>
                    <a:gd name="T5" fmla="*/ 285 h 1330"/>
                    <a:gd name="T6" fmla="*/ 656 w 1353"/>
                    <a:gd name="T7" fmla="*/ 254 h 1330"/>
                    <a:gd name="T8" fmla="*/ 552 w 1353"/>
                    <a:gd name="T9" fmla="*/ 320 h 1330"/>
                    <a:gd name="T10" fmla="*/ 497 w 1353"/>
                    <a:gd name="T11" fmla="*/ 383 h 1330"/>
                    <a:gd name="T12" fmla="*/ 496 w 1353"/>
                    <a:gd name="T13" fmla="*/ 542 h 1330"/>
                    <a:gd name="T14" fmla="*/ 313 w 1353"/>
                    <a:gd name="T15" fmla="*/ 597 h 1330"/>
                    <a:gd name="T16" fmla="*/ 97 w 1353"/>
                    <a:gd name="T17" fmla="*/ 551 h 1330"/>
                    <a:gd name="T18" fmla="*/ 78 w 1353"/>
                    <a:gd name="T19" fmla="*/ 747 h 1330"/>
                    <a:gd name="T20" fmla="*/ 266 w 1353"/>
                    <a:gd name="T21" fmla="*/ 898 h 1330"/>
                    <a:gd name="T22" fmla="*/ 586 w 1353"/>
                    <a:gd name="T23" fmla="*/ 860 h 1330"/>
                    <a:gd name="T24" fmla="*/ 527 w 1353"/>
                    <a:gd name="T25" fmla="*/ 1006 h 1330"/>
                    <a:gd name="T26" fmla="*/ 269 w 1353"/>
                    <a:gd name="T27" fmla="*/ 1133 h 1330"/>
                    <a:gd name="T28" fmla="*/ 4 w 1353"/>
                    <a:gd name="T29" fmla="*/ 1127 h 1330"/>
                    <a:gd name="T30" fmla="*/ 92 w 1353"/>
                    <a:gd name="T31" fmla="*/ 1216 h 1330"/>
                    <a:gd name="T32" fmla="*/ 162 w 1353"/>
                    <a:gd name="T33" fmla="*/ 1239 h 1330"/>
                    <a:gd name="T34" fmla="*/ 191 w 1353"/>
                    <a:gd name="T35" fmla="*/ 1253 h 1330"/>
                    <a:gd name="T36" fmla="*/ 272 w 1353"/>
                    <a:gd name="T37" fmla="*/ 1273 h 1330"/>
                    <a:gd name="T38" fmla="*/ 373 w 1353"/>
                    <a:gd name="T39" fmla="*/ 1298 h 1330"/>
                    <a:gd name="T40" fmla="*/ 588 w 1353"/>
                    <a:gd name="T41" fmla="*/ 1330 h 1330"/>
                    <a:gd name="T42" fmla="*/ 701 w 1353"/>
                    <a:gd name="T43" fmla="*/ 1282 h 1330"/>
                    <a:gd name="T44" fmla="*/ 771 w 1353"/>
                    <a:gd name="T45" fmla="*/ 1175 h 1330"/>
                    <a:gd name="T46" fmla="*/ 848 w 1353"/>
                    <a:gd name="T47" fmla="*/ 980 h 1330"/>
                    <a:gd name="T48" fmla="*/ 867 w 1353"/>
                    <a:gd name="T49" fmla="*/ 906 h 1330"/>
                    <a:gd name="T50" fmla="*/ 1104 w 1353"/>
                    <a:gd name="T51" fmla="*/ 635 h 1330"/>
                    <a:gd name="T52" fmla="*/ 1236 w 1353"/>
                    <a:gd name="T53" fmla="*/ 650 h 1330"/>
                    <a:gd name="T54" fmla="*/ 1301 w 1353"/>
                    <a:gd name="T55" fmla="*/ 464 h 1330"/>
                    <a:gd name="T56" fmla="*/ 1045 w 1353"/>
                    <a:gd name="T57" fmla="*/ 348 h 1330"/>
                    <a:gd name="T58" fmla="*/ 801 w 1353"/>
                    <a:gd name="T59" fmla="*/ 426 h 1330"/>
                    <a:gd name="T60" fmla="*/ 789 w 1353"/>
                    <a:gd name="T61" fmla="*/ 328 h 1330"/>
                    <a:gd name="T62" fmla="*/ 865 w 1353"/>
                    <a:gd name="T63" fmla="*/ 278 h 1330"/>
                    <a:gd name="T64" fmla="*/ 928 w 1353"/>
                    <a:gd name="T65" fmla="*/ 222 h 1330"/>
                    <a:gd name="T66" fmla="*/ 910 w 1353"/>
                    <a:gd name="T67" fmla="*/ 51 h 1330"/>
                    <a:gd name="T68" fmla="*/ 791 w 1353"/>
                    <a:gd name="T69" fmla="*/ 0 h 1330"/>
                    <a:gd name="T70" fmla="*/ 537 w 1353"/>
                    <a:gd name="T71" fmla="*/ 51 h 1330"/>
                    <a:gd name="T72" fmla="*/ 290 w 1353"/>
                    <a:gd name="T73" fmla="*/ 177 h 1330"/>
                    <a:gd name="T74" fmla="*/ 192 w 1353"/>
                    <a:gd name="T75" fmla="*/ 332 h 1330"/>
                    <a:gd name="T76" fmla="*/ 224 w 1353"/>
                    <a:gd name="T77" fmla="*/ 424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53" h="1330">
                      <a:moveTo>
                        <a:pt x="224" y="424"/>
                      </a:moveTo>
                      <a:cubicBezTo>
                        <a:pt x="314" y="416"/>
                        <a:pt x="324" y="385"/>
                        <a:pt x="406" y="335"/>
                      </a:cubicBezTo>
                      <a:cubicBezTo>
                        <a:pt x="438" y="317"/>
                        <a:pt x="459" y="304"/>
                        <a:pt x="491" y="285"/>
                      </a:cubicBezTo>
                      <a:cubicBezTo>
                        <a:pt x="588" y="225"/>
                        <a:pt x="614" y="254"/>
                        <a:pt x="656" y="254"/>
                      </a:cubicBezTo>
                      <a:cubicBezTo>
                        <a:pt x="654" y="323"/>
                        <a:pt x="646" y="286"/>
                        <a:pt x="552" y="320"/>
                      </a:cubicBezTo>
                      <a:cubicBezTo>
                        <a:pt x="516" y="333"/>
                        <a:pt x="506" y="337"/>
                        <a:pt x="497" y="383"/>
                      </a:cubicBezTo>
                      <a:cubicBezTo>
                        <a:pt x="480" y="466"/>
                        <a:pt x="485" y="467"/>
                        <a:pt x="496" y="542"/>
                      </a:cubicBezTo>
                      <a:cubicBezTo>
                        <a:pt x="428" y="558"/>
                        <a:pt x="395" y="589"/>
                        <a:pt x="313" y="597"/>
                      </a:cubicBezTo>
                      <a:cubicBezTo>
                        <a:pt x="220" y="605"/>
                        <a:pt x="234" y="551"/>
                        <a:pt x="97" y="551"/>
                      </a:cubicBezTo>
                      <a:cubicBezTo>
                        <a:pt x="10" y="551"/>
                        <a:pt x="0" y="649"/>
                        <a:pt x="78" y="747"/>
                      </a:cubicBezTo>
                      <a:cubicBezTo>
                        <a:pt x="103" y="778"/>
                        <a:pt x="226" y="898"/>
                        <a:pt x="266" y="898"/>
                      </a:cubicBezTo>
                      <a:cubicBezTo>
                        <a:pt x="408" y="898"/>
                        <a:pt x="597" y="749"/>
                        <a:pt x="586" y="860"/>
                      </a:cubicBezTo>
                      <a:cubicBezTo>
                        <a:pt x="575" y="968"/>
                        <a:pt x="564" y="969"/>
                        <a:pt x="527" y="1006"/>
                      </a:cubicBezTo>
                      <a:cubicBezTo>
                        <a:pt x="470" y="1062"/>
                        <a:pt x="381" y="1175"/>
                        <a:pt x="269" y="1133"/>
                      </a:cubicBezTo>
                      <a:cubicBezTo>
                        <a:pt x="243" y="1123"/>
                        <a:pt x="4" y="963"/>
                        <a:pt x="4" y="1127"/>
                      </a:cubicBezTo>
                      <a:cubicBezTo>
                        <a:pt x="4" y="1179"/>
                        <a:pt x="51" y="1201"/>
                        <a:pt x="92" y="1216"/>
                      </a:cubicBezTo>
                      <a:cubicBezTo>
                        <a:pt x="120" y="1227"/>
                        <a:pt x="136" y="1227"/>
                        <a:pt x="162" y="1239"/>
                      </a:cubicBezTo>
                      <a:lnTo>
                        <a:pt x="191" y="1253"/>
                      </a:lnTo>
                      <a:cubicBezTo>
                        <a:pt x="223" y="1263"/>
                        <a:pt x="218" y="1253"/>
                        <a:pt x="272" y="1273"/>
                      </a:cubicBezTo>
                      <a:lnTo>
                        <a:pt x="373" y="1298"/>
                      </a:lnTo>
                      <a:cubicBezTo>
                        <a:pt x="489" y="1319"/>
                        <a:pt x="418" y="1330"/>
                        <a:pt x="588" y="1330"/>
                      </a:cubicBezTo>
                      <a:cubicBezTo>
                        <a:pt x="604" y="1330"/>
                        <a:pt x="684" y="1300"/>
                        <a:pt x="701" y="1282"/>
                      </a:cubicBezTo>
                      <a:cubicBezTo>
                        <a:pt x="743" y="1238"/>
                        <a:pt x="743" y="1231"/>
                        <a:pt x="771" y="1175"/>
                      </a:cubicBezTo>
                      <a:cubicBezTo>
                        <a:pt x="802" y="1114"/>
                        <a:pt x="832" y="1048"/>
                        <a:pt x="848" y="980"/>
                      </a:cubicBezTo>
                      <a:cubicBezTo>
                        <a:pt x="858" y="939"/>
                        <a:pt x="867" y="930"/>
                        <a:pt x="867" y="906"/>
                      </a:cubicBezTo>
                      <a:cubicBezTo>
                        <a:pt x="867" y="706"/>
                        <a:pt x="786" y="635"/>
                        <a:pt x="1104" y="635"/>
                      </a:cubicBezTo>
                      <a:cubicBezTo>
                        <a:pt x="1156" y="635"/>
                        <a:pt x="1200" y="656"/>
                        <a:pt x="1236" y="650"/>
                      </a:cubicBezTo>
                      <a:cubicBezTo>
                        <a:pt x="1353" y="628"/>
                        <a:pt x="1334" y="509"/>
                        <a:pt x="1301" y="464"/>
                      </a:cubicBezTo>
                      <a:cubicBezTo>
                        <a:pt x="1262" y="410"/>
                        <a:pt x="1126" y="348"/>
                        <a:pt x="1045" y="348"/>
                      </a:cubicBezTo>
                      <a:cubicBezTo>
                        <a:pt x="796" y="348"/>
                        <a:pt x="865" y="402"/>
                        <a:pt x="801" y="426"/>
                      </a:cubicBezTo>
                      <a:cubicBezTo>
                        <a:pt x="745" y="447"/>
                        <a:pt x="723" y="391"/>
                        <a:pt x="789" y="328"/>
                      </a:cubicBezTo>
                      <a:cubicBezTo>
                        <a:pt x="820" y="298"/>
                        <a:pt x="836" y="302"/>
                        <a:pt x="865" y="278"/>
                      </a:cubicBezTo>
                      <a:cubicBezTo>
                        <a:pt x="890" y="257"/>
                        <a:pt x="900" y="244"/>
                        <a:pt x="928" y="222"/>
                      </a:cubicBezTo>
                      <a:cubicBezTo>
                        <a:pt x="1010" y="158"/>
                        <a:pt x="975" y="91"/>
                        <a:pt x="910" y="51"/>
                      </a:cubicBezTo>
                      <a:lnTo>
                        <a:pt x="791" y="0"/>
                      </a:lnTo>
                      <a:lnTo>
                        <a:pt x="537" y="51"/>
                      </a:lnTo>
                      <a:cubicBezTo>
                        <a:pt x="477" y="68"/>
                        <a:pt x="325" y="151"/>
                        <a:pt x="290" y="177"/>
                      </a:cubicBezTo>
                      <a:cubicBezTo>
                        <a:pt x="241" y="214"/>
                        <a:pt x="196" y="269"/>
                        <a:pt x="192" y="332"/>
                      </a:cubicBezTo>
                      <a:cubicBezTo>
                        <a:pt x="190" y="364"/>
                        <a:pt x="212" y="401"/>
                        <a:pt x="224"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nvGrpSpPr>
              <p:cNvPr id="47" name="组合 46">
                <a:extLst>
                  <a:ext uri="{FF2B5EF4-FFF2-40B4-BE49-F238E27FC236}">
                    <a16:creationId xmlns:a16="http://schemas.microsoft.com/office/drawing/2014/main" id="{FD4CFF44-AF55-4233-A412-72FBCC134C0C}"/>
                  </a:ext>
                </a:extLst>
              </p:cNvPr>
              <p:cNvGrpSpPr/>
              <p:nvPr/>
            </p:nvGrpSpPr>
            <p:grpSpPr>
              <a:xfrm>
                <a:off x="7088496" y="5329775"/>
                <a:ext cx="487527" cy="574585"/>
                <a:chOff x="7333022" y="5329775"/>
                <a:chExt cx="487527" cy="574585"/>
              </a:xfrm>
              <a:grpFill/>
            </p:grpSpPr>
            <p:sp>
              <p:nvSpPr>
                <p:cNvPr id="48" name="Freeform 35">
                  <a:extLst>
                    <a:ext uri="{FF2B5EF4-FFF2-40B4-BE49-F238E27FC236}">
                      <a16:creationId xmlns:a16="http://schemas.microsoft.com/office/drawing/2014/main" id="{7E4A14BA-BEDA-4150-94C1-CB9CA367C191}"/>
                    </a:ext>
                  </a:extLst>
                </p:cNvPr>
                <p:cNvSpPr>
                  <a:spLocks/>
                </p:cNvSpPr>
                <p:nvPr/>
              </p:nvSpPr>
              <p:spPr bwMode="auto">
                <a:xfrm>
                  <a:off x="7333022" y="5329775"/>
                  <a:ext cx="487527" cy="574585"/>
                </a:xfrm>
                <a:custGeom>
                  <a:avLst/>
                  <a:gdLst>
                    <a:gd name="T0" fmla="*/ 730 w 1729"/>
                    <a:gd name="T1" fmla="*/ 127 h 2015"/>
                    <a:gd name="T2" fmla="*/ 750 w 1729"/>
                    <a:gd name="T3" fmla="*/ 200 h 2015"/>
                    <a:gd name="T4" fmla="*/ 772 w 1729"/>
                    <a:gd name="T5" fmla="*/ 627 h 2015"/>
                    <a:gd name="T6" fmla="*/ 771 w 1729"/>
                    <a:gd name="T7" fmla="*/ 718 h 2015"/>
                    <a:gd name="T8" fmla="*/ 341 w 1729"/>
                    <a:gd name="T9" fmla="*/ 914 h 2015"/>
                    <a:gd name="T10" fmla="*/ 162 w 1729"/>
                    <a:gd name="T11" fmla="*/ 813 h 2015"/>
                    <a:gd name="T12" fmla="*/ 80 w 1729"/>
                    <a:gd name="T13" fmla="*/ 806 h 2015"/>
                    <a:gd name="T14" fmla="*/ 10 w 1729"/>
                    <a:gd name="T15" fmla="*/ 1024 h 2015"/>
                    <a:gd name="T16" fmla="*/ 122 w 1729"/>
                    <a:gd name="T17" fmla="*/ 1208 h 2015"/>
                    <a:gd name="T18" fmla="*/ 569 w 1729"/>
                    <a:gd name="T19" fmla="*/ 1227 h 2015"/>
                    <a:gd name="T20" fmla="*/ 637 w 1729"/>
                    <a:gd name="T21" fmla="*/ 1193 h 2015"/>
                    <a:gd name="T22" fmla="*/ 395 w 1729"/>
                    <a:gd name="T23" fmla="*/ 1536 h 2015"/>
                    <a:gd name="T24" fmla="*/ 312 w 1729"/>
                    <a:gd name="T25" fmla="*/ 1597 h 2015"/>
                    <a:gd name="T26" fmla="*/ 263 w 1729"/>
                    <a:gd name="T27" fmla="*/ 1624 h 2015"/>
                    <a:gd name="T28" fmla="*/ 61 w 1729"/>
                    <a:gd name="T29" fmla="*/ 1795 h 2015"/>
                    <a:gd name="T30" fmla="*/ 256 w 1729"/>
                    <a:gd name="T31" fmla="*/ 2015 h 2015"/>
                    <a:gd name="T32" fmla="*/ 438 w 1729"/>
                    <a:gd name="T33" fmla="*/ 1986 h 2015"/>
                    <a:gd name="T34" fmla="*/ 560 w 1729"/>
                    <a:gd name="T35" fmla="*/ 1938 h 2015"/>
                    <a:gd name="T36" fmla="*/ 609 w 1729"/>
                    <a:gd name="T37" fmla="*/ 1903 h 2015"/>
                    <a:gd name="T38" fmla="*/ 667 w 1729"/>
                    <a:gd name="T39" fmla="*/ 1876 h 2015"/>
                    <a:gd name="T40" fmla="*/ 822 w 1729"/>
                    <a:gd name="T41" fmla="*/ 1692 h 2015"/>
                    <a:gd name="T42" fmla="*/ 891 w 1729"/>
                    <a:gd name="T43" fmla="*/ 1591 h 2015"/>
                    <a:gd name="T44" fmla="*/ 1006 w 1729"/>
                    <a:gd name="T45" fmla="*/ 1360 h 2015"/>
                    <a:gd name="T46" fmla="*/ 1037 w 1729"/>
                    <a:gd name="T47" fmla="*/ 1306 h 2015"/>
                    <a:gd name="T48" fmla="*/ 1132 w 1729"/>
                    <a:gd name="T49" fmla="*/ 1063 h 2015"/>
                    <a:gd name="T50" fmla="*/ 1155 w 1729"/>
                    <a:gd name="T51" fmla="*/ 1001 h 2015"/>
                    <a:gd name="T52" fmla="*/ 1236 w 1729"/>
                    <a:gd name="T53" fmla="*/ 912 h 2015"/>
                    <a:gd name="T54" fmla="*/ 1729 w 1729"/>
                    <a:gd name="T55" fmla="*/ 694 h 2015"/>
                    <a:gd name="T56" fmla="*/ 1378 w 1729"/>
                    <a:gd name="T57" fmla="*/ 564 h 2015"/>
                    <a:gd name="T58" fmla="*/ 1187 w 1729"/>
                    <a:gd name="T59" fmla="*/ 575 h 2015"/>
                    <a:gd name="T60" fmla="*/ 1151 w 1729"/>
                    <a:gd name="T61" fmla="*/ 247 h 2015"/>
                    <a:gd name="T62" fmla="*/ 978 w 1729"/>
                    <a:gd name="T63" fmla="*/ 65 h 2015"/>
                    <a:gd name="T64" fmla="*/ 857 w 1729"/>
                    <a:gd name="T65" fmla="*/ 0 h 2015"/>
                    <a:gd name="T66" fmla="*/ 767 w 1729"/>
                    <a:gd name="T67" fmla="*/ 36 h 2015"/>
                    <a:gd name="T68" fmla="*/ 730 w 1729"/>
                    <a:gd name="T69" fmla="*/ 127 h 2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9" h="2015">
                      <a:moveTo>
                        <a:pt x="730" y="127"/>
                      </a:moveTo>
                      <a:cubicBezTo>
                        <a:pt x="730" y="151"/>
                        <a:pt x="742" y="175"/>
                        <a:pt x="750" y="200"/>
                      </a:cubicBezTo>
                      <a:cubicBezTo>
                        <a:pt x="790" y="330"/>
                        <a:pt x="783" y="495"/>
                        <a:pt x="772" y="627"/>
                      </a:cubicBezTo>
                      <a:cubicBezTo>
                        <a:pt x="770" y="654"/>
                        <a:pt x="775" y="693"/>
                        <a:pt x="771" y="718"/>
                      </a:cubicBezTo>
                      <a:cubicBezTo>
                        <a:pt x="751" y="835"/>
                        <a:pt x="454" y="939"/>
                        <a:pt x="341" y="914"/>
                      </a:cubicBezTo>
                      <a:cubicBezTo>
                        <a:pt x="234" y="890"/>
                        <a:pt x="244" y="821"/>
                        <a:pt x="162" y="813"/>
                      </a:cubicBezTo>
                      <a:cubicBezTo>
                        <a:pt x="144" y="811"/>
                        <a:pt x="86" y="804"/>
                        <a:pt x="80" y="806"/>
                      </a:cubicBezTo>
                      <a:cubicBezTo>
                        <a:pt x="0" y="824"/>
                        <a:pt x="10" y="958"/>
                        <a:pt x="10" y="1024"/>
                      </a:cubicBezTo>
                      <a:cubicBezTo>
                        <a:pt x="10" y="1052"/>
                        <a:pt x="72" y="1166"/>
                        <a:pt x="122" y="1208"/>
                      </a:cubicBezTo>
                      <a:cubicBezTo>
                        <a:pt x="256" y="1320"/>
                        <a:pt x="426" y="1342"/>
                        <a:pt x="569" y="1227"/>
                      </a:cubicBezTo>
                      <a:cubicBezTo>
                        <a:pt x="598" y="1204"/>
                        <a:pt x="591" y="1194"/>
                        <a:pt x="637" y="1193"/>
                      </a:cubicBezTo>
                      <a:cubicBezTo>
                        <a:pt x="630" y="1276"/>
                        <a:pt x="466" y="1480"/>
                        <a:pt x="395" y="1536"/>
                      </a:cubicBezTo>
                      <a:cubicBezTo>
                        <a:pt x="361" y="1562"/>
                        <a:pt x="354" y="1575"/>
                        <a:pt x="312" y="1597"/>
                      </a:cubicBezTo>
                      <a:cubicBezTo>
                        <a:pt x="291" y="1608"/>
                        <a:pt x="281" y="1612"/>
                        <a:pt x="263" y="1624"/>
                      </a:cubicBezTo>
                      <a:cubicBezTo>
                        <a:pt x="164" y="1684"/>
                        <a:pt x="61" y="1608"/>
                        <a:pt x="61" y="1795"/>
                      </a:cubicBezTo>
                      <a:cubicBezTo>
                        <a:pt x="61" y="1902"/>
                        <a:pt x="158" y="2015"/>
                        <a:pt x="256" y="2015"/>
                      </a:cubicBezTo>
                      <a:cubicBezTo>
                        <a:pt x="397" y="2015"/>
                        <a:pt x="317" y="2003"/>
                        <a:pt x="438" y="1986"/>
                      </a:cubicBezTo>
                      <a:lnTo>
                        <a:pt x="560" y="1938"/>
                      </a:lnTo>
                      <a:cubicBezTo>
                        <a:pt x="578" y="1927"/>
                        <a:pt x="588" y="1915"/>
                        <a:pt x="609" y="1903"/>
                      </a:cubicBezTo>
                      <a:cubicBezTo>
                        <a:pt x="633" y="1888"/>
                        <a:pt x="645" y="1890"/>
                        <a:pt x="667" y="1876"/>
                      </a:cubicBezTo>
                      <a:cubicBezTo>
                        <a:pt x="738" y="1831"/>
                        <a:pt x="790" y="1735"/>
                        <a:pt x="822" y="1692"/>
                      </a:cubicBezTo>
                      <a:cubicBezTo>
                        <a:pt x="851" y="1652"/>
                        <a:pt x="867" y="1640"/>
                        <a:pt x="891" y="1591"/>
                      </a:cubicBezTo>
                      <a:cubicBezTo>
                        <a:pt x="929" y="1514"/>
                        <a:pt x="966" y="1439"/>
                        <a:pt x="1006" y="1360"/>
                      </a:cubicBezTo>
                      <a:cubicBezTo>
                        <a:pt x="1019" y="1335"/>
                        <a:pt x="1026" y="1328"/>
                        <a:pt x="1037" y="1306"/>
                      </a:cubicBezTo>
                      <a:cubicBezTo>
                        <a:pt x="1073" y="1230"/>
                        <a:pt x="1111" y="1145"/>
                        <a:pt x="1132" y="1063"/>
                      </a:cubicBezTo>
                      <a:cubicBezTo>
                        <a:pt x="1144" y="1016"/>
                        <a:pt x="1135" y="1039"/>
                        <a:pt x="1155" y="1001"/>
                      </a:cubicBezTo>
                      <a:cubicBezTo>
                        <a:pt x="1178" y="959"/>
                        <a:pt x="1194" y="935"/>
                        <a:pt x="1236" y="912"/>
                      </a:cubicBezTo>
                      <a:cubicBezTo>
                        <a:pt x="1404" y="823"/>
                        <a:pt x="1729" y="909"/>
                        <a:pt x="1729" y="694"/>
                      </a:cubicBezTo>
                      <a:cubicBezTo>
                        <a:pt x="1729" y="591"/>
                        <a:pt x="1501" y="532"/>
                        <a:pt x="1378" y="564"/>
                      </a:cubicBezTo>
                      <a:cubicBezTo>
                        <a:pt x="1356" y="570"/>
                        <a:pt x="1187" y="640"/>
                        <a:pt x="1187" y="575"/>
                      </a:cubicBezTo>
                      <a:cubicBezTo>
                        <a:pt x="1187" y="414"/>
                        <a:pt x="1289" y="383"/>
                        <a:pt x="1151" y="247"/>
                      </a:cubicBezTo>
                      <a:cubicBezTo>
                        <a:pt x="1090" y="188"/>
                        <a:pt x="1075" y="147"/>
                        <a:pt x="978" y="65"/>
                      </a:cubicBezTo>
                      <a:cubicBezTo>
                        <a:pt x="941" y="34"/>
                        <a:pt x="921" y="0"/>
                        <a:pt x="857" y="0"/>
                      </a:cubicBezTo>
                      <a:cubicBezTo>
                        <a:pt x="817" y="0"/>
                        <a:pt x="786" y="12"/>
                        <a:pt x="767" y="36"/>
                      </a:cubicBezTo>
                      <a:cubicBezTo>
                        <a:pt x="751" y="56"/>
                        <a:pt x="730" y="95"/>
                        <a:pt x="73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9" name="Freeform 37">
                  <a:extLst>
                    <a:ext uri="{FF2B5EF4-FFF2-40B4-BE49-F238E27FC236}">
                      <a16:creationId xmlns:a16="http://schemas.microsoft.com/office/drawing/2014/main" id="{F82B3523-7BF3-40DC-AF77-C7643F548C19}"/>
                    </a:ext>
                  </a:extLst>
                </p:cNvPr>
                <p:cNvSpPr>
                  <a:spLocks/>
                </p:cNvSpPr>
                <p:nvPr/>
              </p:nvSpPr>
              <p:spPr bwMode="auto">
                <a:xfrm>
                  <a:off x="7654170" y="5739916"/>
                  <a:ext cx="154770" cy="147032"/>
                </a:xfrm>
                <a:custGeom>
                  <a:avLst/>
                  <a:gdLst>
                    <a:gd name="T0" fmla="*/ 363 w 550"/>
                    <a:gd name="T1" fmla="*/ 516 h 516"/>
                    <a:gd name="T2" fmla="*/ 524 w 550"/>
                    <a:gd name="T3" fmla="*/ 262 h 516"/>
                    <a:gd name="T4" fmla="*/ 450 w 550"/>
                    <a:gd name="T5" fmla="*/ 176 h 516"/>
                    <a:gd name="T6" fmla="*/ 67 w 550"/>
                    <a:gd name="T7" fmla="*/ 0 h 516"/>
                    <a:gd name="T8" fmla="*/ 20 w 550"/>
                    <a:gd name="T9" fmla="*/ 157 h 516"/>
                    <a:gd name="T10" fmla="*/ 63 w 550"/>
                    <a:gd name="T11" fmla="*/ 233 h 516"/>
                    <a:gd name="T12" fmla="*/ 99 w 550"/>
                    <a:gd name="T13" fmla="*/ 315 h 516"/>
                    <a:gd name="T14" fmla="*/ 363 w 550"/>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516">
                      <a:moveTo>
                        <a:pt x="363" y="516"/>
                      </a:moveTo>
                      <a:cubicBezTo>
                        <a:pt x="550" y="516"/>
                        <a:pt x="524" y="376"/>
                        <a:pt x="524" y="262"/>
                      </a:cubicBezTo>
                      <a:cubicBezTo>
                        <a:pt x="524" y="246"/>
                        <a:pt x="491" y="223"/>
                        <a:pt x="450" y="176"/>
                      </a:cubicBezTo>
                      <a:cubicBezTo>
                        <a:pt x="343" y="53"/>
                        <a:pt x="249" y="0"/>
                        <a:pt x="67" y="0"/>
                      </a:cubicBezTo>
                      <a:cubicBezTo>
                        <a:pt x="9" y="0"/>
                        <a:pt x="0" y="107"/>
                        <a:pt x="20" y="157"/>
                      </a:cubicBezTo>
                      <a:cubicBezTo>
                        <a:pt x="30" y="183"/>
                        <a:pt x="49" y="206"/>
                        <a:pt x="63" y="233"/>
                      </a:cubicBezTo>
                      <a:cubicBezTo>
                        <a:pt x="78" y="263"/>
                        <a:pt x="82" y="288"/>
                        <a:pt x="99" y="315"/>
                      </a:cubicBezTo>
                      <a:cubicBezTo>
                        <a:pt x="138" y="380"/>
                        <a:pt x="276" y="516"/>
                        <a:pt x="363"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15" name="组合 14">
              <a:extLst>
                <a:ext uri="{FF2B5EF4-FFF2-40B4-BE49-F238E27FC236}">
                  <a16:creationId xmlns:a16="http://schemas.microsoft.com/office/drawing/2014/main" id="{E1904341-FD8C-4876-9944-A4BD826DD885}"/>
                </a:ext>
              </a:extLst>
            </p:cNvPr>
            <p:cNvGrpSpPr/>
            <p:nvPr/>
          </p:nvGrpSpPr>
          <p:grpSpPr>
            <a:xfrm>
              <a:off x="335077" y="270942"/>
              <a:ext cx="421971" cy="417136"/>
              <a:chOff x="4065588" y="1646238"/>
              <a:chExt cx="969963" cy="958850"/>
            </a:xfrm>
            <a:grpFill/>
          </p:grpSpPr>
          <p:sp>
            <p:nvSpPr>
              <p:cNvPr id="16" name="Freeform 5">
                <a:extLst>
                  <a:ext uri="{FF2B5EF4-FFF2-40B4-BE49-F238E27FC236}">
                    <a16:creationId xmlns:a16="http://schemas.microsoft.com/office/drawing/2014/main" id="{33C75B86-6464-430D-994A-E34F7DAD8C3A}"/>
                  </a:ext>
                </a:extLst>
              </p:cNvPr>
              <p:cNvSpPr>
                <a:spLocks/>
              </p:cNvSpPr>
              <p:nvPr/>
            </p:nvSpPr>
            <p:spPr bwMode="auto">
              <a:xfrm>
                <a:off x="4478338" y="1900238"/>
                <a:ext cx="134938" cy="63500"/>
              </a:xfrm>
              <a:custGeom>
                <a:avLst/>
                <a:gdLst>
                  <a:gd name="T0" fmla="*/ 0 w 584"/>
                  <a:gd name="T1" fmla="*/ 272 h 272"/>
                  <a:gd name="T2" fmla="*/ 122 w 584"/>
                  <a:gd name="T3" fmla="*/ 233 h 272"/>
                  <a:gd name="T4" fmla="*/ 584 w 584"/>
                  <a:gd name="T5" fmla="*/ 272 h 272"/>
                  <a:gd name="T6" fmla="*/ 471 w 584"/>
                  <a:gd name="T7" fmla="*/ 123 h 272"/>
                  <a:gd name="T8" fmla="*/ 116 w 584"/>
                  <a:gd name="T9" fmla="*/ 134 h 272"/>
                  <a:gd name="T10" fmla="*/ 0 w 584"/>
                  <a:gd name="T11" fmla="*/ 272 h 272"/>
                </a:gdLst>
                <a:ahLst/>
                <a:cxnLst>
                  <a:cxn ang="0">
                    <a:pos x="T0" y="T1"/>
                  </a:cxn>
                  <a:cxn ang="0">
                    <a:pos x="T2" y="T3"/>
                  </a:cxn>
                  <a:cxn ang="0">
                    <a:pos x="T4" y="T5"/>
                  </a:cxn>
                  <a:cxn ang="0">
                    <a:pos x="T6" y="T7"/>
                  </a:cxn>
                  <a:cxn ang="0">
                    <a:pos x="T8" y="T9"/>
                  </a:cxn>
                  <a:cxn ang="0">
                    <a:pos x="T10" y="T11"/>
                  </a:cxn>
                </a:cxnLst>
                <a:rect l="0" t="0" r="r" b="b"/>
                <a:pathLst>
                  <a:path w="584" h="272">
                    <a:moveTo>
                      <a:pt x="0" y="272"/>
                    </a:moveTo>
                    <a:lnTo>
                      <a:pt x="122" y="233"/>
                    </a:lnTo>
                    <a:cubicBezTo>
                      <a:pt x="349" y="156"/>
                      <a:pt x="436" y="269"/>
                      <a:pt x="584" y="272"/>
                    </a:cubicBezTo>
                    <a:cubicBezTo>
                      <a:pt x="584" y="179"/>
                      <a:pt x="535" y="154"/>
                      <a:pt x="471" y="123"/>
                    </a:cubicBezTo>
                    <a:cubicBezTo>
                      <a:pt x="224" y="0"/>
                      <a:pt x="315" y="35"/>
                      <a:pt x="116" y="134"/>
                    </a:cubicBezTo>
                    <a:cubicBezTo>
                      <a:pt x="51" y="166"/>
                      <a:pt x="7" y="183"/>
                      <a:pt x="0" y="2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7" name="Freeform 6">
                <a:extLst>
                  <a:ext uri="{FF2B5EF4-FFF2-40B4-BE49-F238E27FC236}">
                    <a16:creationId xmlns:a16="http://schemas.microsoft.com/office/drawing/2014/main" id="{6A961642-C13B-4EB9-80E4-E4C84ED0639D}"/>
                  </a:ext>
                </a:extLst>
              </p:cNvPr>
              <p:cNvSpPr>
                <a:spLocks/>
              </p:cNvSpPr>
              <p:nvPr/>
            </p:nvSpPr>
            <p:spPr bwMode="auto">
              <a:xfrm>
                <a:off x="4413250" y="2001838"/>
                <a:ext cx="39688" cy="90488"/>
              </a:xfrm>
              <a:custGeom>
                <a:avLst/>
                <a:gdLst>
                  <a:gd name="T0" fmla="*/ 0 w 169"/>
                  <a:gd name="T1" fmla="*/ 389 h 389"/>
                  <a:gd name="T2" fmla="*/ 76 w 169"/>
                  <a:gd name="T3" fmla="*/ 330 h 389"/>
                  <a:gd name="T4" fmla="*/ 169 w 169"/>
                  <a:gd name="T5" fmla="*/ 279 h 389"/>
                  <a:gd name="T6" fmla="*/ 169 w 169"/>
                  <a:gd name="T7" fmla="*/ 0 h 389"/>
                  <a:gd name="T8" fmla="*/ 34 w 169"/>
                  <a:gd name="T9" fmla="*/ 145 h 389"/>
                  <a:gd name="T10" fmla="*/ 0 w 169"/>
                  <a:gd name="T11" fmla="*/ 389 h 389"/>
                </a:gdLst>
                <a:ahLst/>
                <a:cxnLst>
                  <a:cxn ang="0">
                    <a:pos x="T0" y="T1"/>
                  </a:cxn>
                  <a:cxn ang="0">
                    <a:pos x="T2" y="T3"/>
                  </a:cxn>
                  <a:cxn ang="0">
                    <a:pos x="T4" y="T5"/>
                  </a:cxn>
                  <a:cxn ang="0">
                    <a:pos x="T6" y="T7"/>
                  </a:cxn>
                  <a:cxn ang="0">
                    <a:pos x="T8" y="T9"/>
                  </a:cxn>
                  <a:cxn ang="0">
                    <a:pos x="T10" y="T11"/>
                  </a:cxn>
                </a:cxnLst>
                <a:rect l="0" t="0" r="r" b="b"/>
                <a:pathLst>
                  <a:path w="169" h="389">
                    <a:moveTo>
                      <a:pt x="0" y="389"/>
                    </a:moveTo>
                    <a:cubicBezTo>
                      <a:pt x="36" y="380"/>
                      <a:pt x="47" y="348"/>
                      <a:pt x="76" y="330"/>
                    </a:cubicBezTo>
                    <a:cubicBezTo>
                      <a:pt x="107" y="311"/>
                      <a:pt x="137" y="301"/>
                      <a:pt x="169" y="279"/>
                    </a:cubicBezTo>
                    <a:lnTo>
                      <a:pt x="169" y="0"/>
                    </a:lnTo>
                    <a:cubicBezTo>
                      <a:pt x="103" y="5"/>
                      <a:pt x="54" y="92"/>
                      <a:pt x="34" y="145"/>
                    </a:cubicBezTo>
                    <a:cubicBezTo>
                      <a:pt x="9" y="216"/>
                      <a:pt x="0" y="294"/>
                      <a:pt x="0" y="3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8" name="Freeform 7">
                <a:extLst>
                  <a:ext uri="{FF2B5EF4-FFF2-40B4-BE49-F238E27FC236}">
                    <a16:creationId xmlns:a16="http://schemas.microsoft.com/office/drawing/2014/main" id="{DC3A26E1-27E7-4C4B-A091-CD7AA90E7E8F}"/>
                  </a:ext>
                </a:extLst>
              </p:cNvPr>
              <p:cNvSpPr>
                <a:spLocks/>
              </p:cNvSpPr>
              <p:nvPr/>
            </p:nvSpPr>
            <p:spPr bwMode="auto">
              <a:xfrm>
                <a:off x="4637088" y="2001838"/>
                <a:ext cx="41275" cy="88900"/>
              </a:xfrm>
              <a:custGeom>
                <a:avLst/>
                <a:gdLst>
                  <a:gd name="T0" fmla="*/ 0 w 178"/>
                  <a:gd name="T1" fmla="*/ 279 h 381"/>
                  <a:gd name="T2" fmla="*/ 178 w 178"/>
                  <a:gd name="T3" fmla="*/ 381 h 381"/>
                  <a:gd name="T4" fmla="*/ 17 w 178"/>
                  <a:gd name="T5" fmla="*/ 0 h 381"/>
                  <a:gd name="T6" fmla="*/ 0 w 178"/>
                  <a:gd name="T7" fmla="*/ 279 h 381"/>
                </a:gdLst>
                <a:ahLst/>
                <a:cxnLst>
                  <a:cxn ang="0">
                    <a:pos x="T0" y="T1"/>
                  </a:cxn>
                  <a:cxn ang="0">
                    <a:pos x="T2" y="T3"/>
                  </a:cxn>
                  <a:cxn ang="0">
                    <a:pos x="T4" y="T5"/>
                  </a:cxn>
                  <a:cxn ang="0">
                    <a:pos x="T6" y="T7"/>
                  </a:cxn>
                </a:cxnLst>
                <a:rect l="0" t="0" r="r" b="b"/>
                <a:pathLst>
                  <a:path w="178" h="381">
                    <a:moveTo>
                      <a:pt x="0" y="279"/>
                    </a:moveTo>
                    <a:cubicBezTo>
                      <a:pt x="51" y="306"/>
                      <a:pt x="127" y="369"/>
                      <a:pt x="178" y="381"/>
                    </a:cubicBezTo>
                    <a:cubicBezTo>
                      <a:pt x="178" y="237"/>
                      <a:pt x="125" y="25"/>
                      <a:pt x="17" y="0"/>
                    </a:cubicBezTo>
                    <a:lnTo>
                      <a:pt x="0"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19" name="Freeform 8">
                <a:extLst>
                  <a:ext uri="{FF2B5EF4-FFF2-40B4-BE49-F238E27FC236}">
                    <a16:creationId xmlns:a16="http://schemas.microsoft.com/office/drawing/2014/main" id="{AED53D59-77AA-448A-B032-444C6CA36D14}"/>
                  </a:ext>
                </a:extLst>
              </p:cNvPr>
              <p:cNvSpPr>
                <a:spLocks/>
              </p:cNvSpPr>
              <p:nvPr/>
            </p:nvSpPr>
            <p:spPr bwMode="auto">
              <a:xfrm>
                <a:off x="4557713" y="2289176"/>
                <a:ext cx="12700" cy="46038"/>
              </a:xfrm>
              <a:custGeom>
                <a:avLst/>
                <a:gdLst>
                  <a:gd name="T0" fmla="*/ 0 w 54"/>
                  <a:gd name="T1" fmla="*/ 192 h 192"/>
                  <a:gd name="T2" fmla="*/ 47 w 54"/>
                  <a:gd name="T3" fmla="*/ 116 h 192"/>
                  <a:gd name="T4" fmla="*/ 53 w 54"/>
                  <a:gd name="T5" fmla="*/ 0 h 192"/>
                  <a:gd name="T6" fmla="*/ 2 w 54"/>
                  <a:gd name="T7" fmla="*/ 22 h 192"/>
                  <a:gd name="T8" fmla="*/ 0 w 54"/>
                  <a:gd name="T9" fmla="*/ 192 h 192"/>
                </a:gdLst>
                <a:ahLst/>
                <a:cxnLst>
                  <a:cxn ang="0">
                    <a:pos x="T0" y="T1"/>
                  </a:cxn>
                  <a:cxn ang="0">
                    <a:pos x="T2" y="T3"/>
                  </a:cxn>
                  <a:cxn ang="0">
                    <a:pos x="T4" y="T5"/>
                  </a:cxn>
                  <a:cxn ang="0">
                    <a:pos x="T6" y="T7"/>
                  </a:cxn>
                  <a:cxn ang="0">
                    <a:pos x="T8" y="T9"/>
                  </a:cxn>
                </a:cxnLst>
                <a:rect l="0" t="0" r="r" b="b"/>
                <a:pathLst>
                  <a:path w="54" h="192">
                    <a:moveTo>
                      <a:pt x="0" y="192"/>
                    </a:moveTo>
                    <a:cubicBezTo>
                      <a:pt x="37" y="174"/>
                      <a:pt x="40" y="164"/>
                      <a:pt x="47" y="116"/>
                    </a:cubicBezTo>
                    <a:cubicBezTo>
                      <a:pt x="53" y="75"/>
                      <a:pt x="54" y="46"/>
                      <a:pt x="53" y="0"/>
                    </a:cubicBezTo>
                    <a:lnTo>
                      <a:pt x="2" y="22"/>
                    </a:lnTo>
                    <a:lnTo>
                      <a:pt x="0"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0" name="Freeform 9">
                <a:extLst>
                  <a:ext uri="{FF2B5EF4-FFF2-40B4-BE49-F238E27FC236}">
                    <a16:creationId xmlns:a16="http://schemas.microsoft.com/office/drawing/2014/main" id="{98B5A89A-604D-4459-9BC2-94F28E96A3B0}"/>
                  </a:ext>
                </a:extLst>
              </p:cNvPr>
              <p:cNvSpPr>
                <a:spLocks/>
              </p:cNvSpPr>
              <p:nvPr/>
            </p:nvSpPr>
            <p:spPr bwMode="auto">
              <a:xfrm>
                <a:off x="4551363" y="2193926"/>
                <a:ext cx="20638" cy="17463"/>
              </a:xfrm>
              <a:custGeom>
                <a:avLst/>
                <a:gdLst>
                  <a:gd name="T0" fmla="*/ 0 w 84"/>
                  <a:gd name="T1" fmla="*/ 75 h 75"/>
                  <a:gd name="T2" fmla="*/ 84 w 84"/>
                  <a:gd name="T3" fmla="*/ 69 h 75"/>
                  <a:gd name="T4" fmla="*/ 0 w 84"/>
                  <a:gd name="T5" fmla="*/ 75 h 75"/>
                </a:gdLst>
                <a:ahLst/>
                <a:cxnLst>
                  <a:cxn ang="0">
                    <a:pos x="T0" y="T1"/>
                  </a:cxn>
                  <a:cxn ang="0">
                    <a:pos x="T2" y="T3"/>
                  </a:cxn>
                  <a:cxn ang="0">
                    <a:pos x="T4" y="T5"/>
                  </a:cxn>
                </a:cxnLst>
                <a:rect l="0" t="0" r="r" b="b"/>
                <a:pathLst>
                  <a:path w="84" h="75">
                    <a:moveTo>
                      <a:pt x="0" y="75"/>
                    </a:moveTo>
                    <a:lnTo>
                      <a:pt x="84" y="69"/>
                    </a:lnTo>
                    <a:cubicBezTo>
                      <a:pt x="56" y="13"/>
                      <a:pt x="15" y="0"/>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1" name="Freeform 10">
                <a:extLst>
                  <a:ext uri="{FF2B5EF4-FFF2-40B4-BE49-F238E27FC236}">
                    <a16:creationId xmlns:a16="http://schemas.microsoft.com/office/drawing/2014/main" id="{F5D7F1C8-696D-474F-AEAA-3827BEB0181E}"/>
                  </a:ext>
                </a:extLst>
              </p:cNvPr>
              <p:cNvSpPr>
                <a:spLocks/>
              </p:cNvSpPr>
              <p:nvPr/>
            </p:nvSpPr>
            <p:spPr bwMode="auto">
              <a:xfrm>
                <a:off x="4476750" y="1973263"/>
                <a:ext cx="146050" cy="93663"/>
              </a:xfrm>
              <a:custGeom>
                <a:avLst/>
                <a:gdLst>
                  <a:gd name="T0" fmla="*/ 0 w 631"/>
                  <a:gd name="T1" fmla="*/ 75 h 403"/>
                  <a:gd name="T2" fmla="*/ 0 w 631"/>
                  <a:gd name="T3" fmla="*/ 372 h 403"/>
                  <a:gd name="T4" fmla="*/ 330 w 631"/>
                  <a:gd name="T5" fmla="*/ 329 h 403"/>
                  <a:gd name="T6" fmla="*/ 592 w 631"/>
                  <a:gd name="T7" fmla="*/ 338 h 403"/>
                  <a:gd name="T8" fmla="*/ 469 w 631"/>
                  <a:gd name="T9" fmla="*/ 29 h 403"/>
                  <a:gd name="T10" fmla="*/ 65 w 631"/>
                  <a:gd name="T11" fmla="*/ 47 h 403"/>
                  <a:gd name="T12" fmla="*/ 0 w 631"/>
                  <a:gd name="T13" fmla="*/ 75 h 403"/>
                </a:gdLst>
                <a:ahLst/>
                <a:cxnLst>
                  <a:cxn ang="0">
                    <a:pos x="T0" y="T1"/>
                  </a:cxn>
                  <a:cxn ang="0">
                    <a:pos x="T2" y="T3"/>
                  </a:cxn>
                  <a:cxn ang="0">
                    <a:pos x="T4" y="T5"/>
                  </a:cxn>
                  <a:cxn ang="0">
                    <a:pos x="T6" y="T7"/>
                  </a:cxn>
                  <a:cxn ang="0">
                    <a:pos x="T8" y="T9"/>
                  </a:cxn>
                  <a:cxn ang="0">
                    <a:pos x="T10" y="T11"/>
                  </a:cxn>
                  <a:cxn ang="0">
                    <a:pos x="T12" y="T13"/>
                  </a:cxn>
                </a:cxnLst>
                <a:rect l="0" t="0" r="r" b="b"/>
                <a:pathLst>
                  <a:path w="631" h="403">
                    <a:moveTo>
                      <a:pt x="0" y="75"/>
                    </a:moveTo>
                    <a:lnTo>
                      <a:pt x="0" y="372"/>
                    </a:lnTo>
                    <a:cubicBezTo>
                      <a:pt x="68" y="372"/>
                      <a:pt x="180" y="329"/>
                      <a:pt x="330" y="329"/>
                    </a:cubicBezTo>
                    <a:cubicBezTo>
                      <a:pt x="435" y="329"/>
                      <a:pt x="592" y="403"/>
                      <a:pt x="592" y="338"/>
                    </a:cubicBezTo>
                    <a:cubicBezTo>
                      <a:pt x="592" y="31"/>
                      <a:pt x="631" y="64"/>
                      <a:pt x="469" y="29"/>
                    </a:cubicBezTo>
                    <a:cubicBezTo>
                      <a:pt x="360" y="6"/>
                      <a:pt x="174" y="0"/>
                      <a:pt x="65" y="47"/>
                    </a:cubicBezTo>
                    <a:cubicBezTo>
                      <a:pt x="37" y="59"/>
                      <a:pt x="29" y="68"/>
                      <a:pt x="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2" name="Freeform 11">
                <a:extLst>
                  <a:ext uri="{FF2B5EF4-FFF2-40B4-BE49-F238E27FC236}">
                    <a16:creationId xmlns:a16="http://schemas.microsoft.com/office/drawing/2014/main" id="{328CDFBA-A536-465E-BDA1-73ABD8E43155}"/>
                  </a:ext>
                </a:extLst>
              </p:cNvPr>
              <p:cNvSpPr>
                <a:spLocks/>
              </p:cNvSpPr>
              <p:nvPr/>
            </p:nvSpPr>
            <p:spPr bwMode="auto">
              <a:xfrm>
                <a:off x="4486275" y="2066926"/>
                <a:ext cx="120650" cy="60325"/>
              </a:xfrm>
              <a:custGeom>
                <a:avLst/>
                <a:gdLst>
                  <a:gd name="T0" fmla="*/ 0 w 525"/>
                  <a:gd name="T1" fmla="*/ 80 h 257"/>
                  <a:gd name="T2" fmla="*/ 262 w 525"/>
                  <a:gd name="T3" fmla="*/ 257 h 257"/>
                  <a:gd name="T4" fmla="*/ 525 w 525"/>
                  <a:gd name="T5" fmla="*/ 54 h 257"/>
                  <a:gd name="T6" fmla="*/ 120 w 525"/>
                  <a:gd name="T7" fmla="*/ 30 h 257"/>
                  <a:gd name="T8" fmla="*/ 0 w 525"/>
                  <a:gd name="T9" fmla="*/ 80 h 257"/>
                </a:gdLst>
                <a:ahLst/>
                <a:cxnLst>
                  <a:cxn ang="0">
                    <a:pos x="T0" y="T1"/>
                  </a:cxn>
                  <a:cxn ang="0">
                    <a:pos x="T2" y="T3"/>
                  </a:cxn>
                  <a:cxn ang="0">
                    <a:pos x="T4" y="T5"/>
                  </a:cxn>
                  <a:cxn ang="0">
                    <a:pos x="T6" y="T7"/>
                  </a:cxn>
                  <a:cxn ang="0">
                    <a:pos x="T8" y="T9"/>
                  </a:cxn>
                </a:cxnLst>
                <a:rect l="0" t="0" r="r" b="b"/>
                <a:pathLst>
                  <a:path w="525" h="257">
                    <a:moveTo>
                      <a:pt x="0" y="80"/>
                    </a:moveTo>
                    <a:cubicBezTo>
                      <a:pt x="12" y="126"/>
                      <a:pt x="165" y="257"/>
                      <a:pt x="262" y="257"/>
                    </a:cubicBezTo>
                    <a:cubicBezTo>
                      <a:pt x="350" y="257"/>
                      <a:pt x="482" y="136"/>
                      <a:pt x="525" y="54"/>
                    </a:cubicBezTo>
                    <a:cubicBezTo>
                      <a:pt x="440" y="13"/>
                      <a:pt x="241" y="0"/>
                      <a:pt x="120" y="30"/>
                    </a:cubicBezTo>
                    <a:cubicBezTo>
                      <a:pt x="69" y="43"/>
                      <a:pt x="42" y="57"/>
                      <a:pt x="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3" name="Freeform 12">
                <a:extLst>
                  <a:ext uri="{FF2B5EF4-FFF2-40B4-BE49-F238E27FC236}">
                    <a16:creationId xmlns:a16="http://schemas.microsoft.com/office/drawing/2014/main" id="{10475CCF-A783-49C9-B534-8FD9A45EECBC}"/>
                  </a:ext>
                </a:extLst>
              </p:cNvPr>
              <p:cNvSpPr>
                <a:spLocks/>
              </p:cNvSpPr>
              <p:nvPr/>
            </p:nvSpPr>
            <p:spPr bwMode="auto">
              <a:xfrm>
                <a:off x="4229100" y="1758951"/>
                <a:ext cx="622300" cy="609600"/>
              </a:xfrm>
              <a:custGeom>
                <a:avLst/>
                <a:gdLst>
                  <a:gd name="T0" fmla="*/ 532 w 2683"/>
                  <a:gd name="T1" fmla="*/ 2604 h 2604"/>
                  <a:gd name="T2" fmla="*/ 693 w 2683"/>
                  <a:gd name="T3" fmla="*/ 2071 h 2604"/>
                  <a:gd name="T4" fmla="*/ 775 w 2683"/>
                  <a:gd name="T5" fmla="*/ 1111 h 2604"/>
                  <a:gd name="T6" fmla="*/ 945 w 2683"/>
                  <a:gd name="T7" fmla="*/ 935 h 2604"/>
                  <a:gd name="T8" fmla="*/ 1062 w 2683"/>
                  <a:gd name="T9" fmla="*/ 704 h 2604"/>
                  <a:gd name="T10" fmla="*/ 1320 w 2683"/>
                  <a:gd name="T11" fmla="*/ 606 h 2604"/>
                  <a:gd name="T12" fmla="*/ 1320 w 2683"/>
                  <a:gd name="T13" fmla="*/ 589 h 2604"/>
                  <a:gd name="T14" fmla="*/ 1131 w 2683"/>
                  <a:gd name="T15" fmla="*/ 523 h 2604"/>
                  <a:gd name="T16" fmla="*/ 1015 w 2683"/>
                  <a:gd name="T17" fmla="*/ 344 h 2604"/>
                  <a:gd name="T18" fmla="*/ 1286 w 2683"/>
                  <a:gd name="T19" fmla="*/ 513 h 2604"/>
                  <a:gd name="T20" fmla="*/ 1316 w 2683"/>
                  <a:gd name="T21" fmla="*/ 408 h 2604"/>
                  <a:gd name="T22" fmla="*/ 1320 w 2683"/>
                  <a:gd name="T23" fmla="*/ 268 h 2604"/>
                  <a:gd name="T24" fmla="*/ 1362 w 2683"/>
                  <a:gd name="T25" fmla="*/ 259 h 2604"/>
                  <a:gd name="T26" fmla="*/ 1413 w 2683"/>
                  <a:gd name="T27" fmla="*/ 276 h 2604"/>
                  <a:gd name="T28" fmla="*/ 1420 w 2683"/>
                  <a:gd name="T29" fmla="*/ 430 h 2604"/>
                  <a:gd name="T30" fmla="*/ 1490 w 2683"/>
                  <a:gd name="T31" fmla="*/ 498 h 2604"/>
                  <a:gd name="T32" fmla="*/ 1675 w 2683"/>
                  <a:gd name="T33" fmla="*/ 344 h 2604"/>
                  <a:gd name="T34" fmla="*/ 1717 w 2683"/>
                  <a:gd name="T35" fmla="*/ 352 h 2604"/>
                  <a:gd name="T36" fmla="*/ 1631 w 2683"/>
                  <a:gd name="T37" fmla="*/ 503 h 2604"/>
                  <a:gd name="T38" fmla="*/ 1500 w 2683"/>
                  <a:gd name="T39" fmla="*/ 558 h 2604"/>
                  <a:gd name="T40" fmla="*/ 1447 w 2683"/>
                  <a:gd name="T41" fmla="*/ 572 h 2604"/>
                  <a:gd name="T42" fmla="*/ 1734 w 2683"/>
                  <a:gd name="T43" fmla="*/ 793 h 2604"/>
                  <a:gd name="T44" fmla="*/ 1788 w 2683"/>
                  <a:gd name="T45" fmla="*/ 916 h 2604"/>
                  <a:gd name="T46" fmla="*/ 1958 w 2683"/>
                  <a:gd name="T47" fmla="*/ 1094 h 2604"/>
                  <a:gd name="T48" fmla="*/ 2022 w 2683"/>
                  <a:gd name="T49" fmla="*/ 1377 h 2604"/>
                  <a:gd name="T50" fmla="*/ 2031 w 2683"/>
                  <a:gd name="T51" fmla="*/ 1538 h 2604"/>
                  <a:gd name="T52" fmla="*/ 2031 w 2683"/>
                  <a:gd name="T53" fmla="*/ 1969 h 2604"/>
                  <a:gd name="T54" fmla="*/ 2200 w 2683"/>
                  <a:gd name="T55" fmla="*/ 2587 h 2604"/>
                  <a:gd name="T56" fmla="*/ 2683 w 2683"/>
                  <a:gd name="T57" fmla="*/ 1597 h 2604"/>
                  <a:gd name="T58" fmla="*/ 2559 w 2683"/>
                  <a:gd name="T59" fmla="*/ 1018 h 2604"/>
                  <a:gd name="T60" fmla="*/ 2439 w 2683"/>
                  <a:gd name="T61" fmla="*/ 816 h 2604"/>
                  <a:gd name="T62" fmla="*/ 2329 w 2683"/>
                  <a:gd name="T63" fmla="*/ 680 h 2604"/>
                  <a:gd name="T64" fmla="*/ 2291 w 2683"/>
                  <a:gd name="T65" fmla="*/ 634 h 2604"/>
                  <a:gd name="T66" fmla="*/ 1909 w 2683"/>
                  <a:gd name="T67" fmla="*/ 363 h 2604"/>
                  <a:gd name="T68" fmla="*/ 51 w 2683"/>
                  <a:gd name="T69" fmla="*/ 1318 h 2604"/>
                  <a:gd name="T70" fmla="*/ 34 w 2683"/>
                  <a:gd name="T71" fmla="*/ 1429 h 2604"/>
                  <a:gd name="T72" fmla="*/ 273 w 2683"/>
                  <a:gd name="T73" fmla="*/ 2339 h 2604"/>
                  <a:gd name="T74" fmla="*/ 359 w 2683"/>
                  <a:gd name="T75" fmla="*/ 2447 h 2604"/>
                  <a:gd name="T76" fmla="*/ 532 w 2683"/>
                  <a:gd name="T77" fmla="*/ 2604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83" h="2604">
                    <a:moveTo>
                      <a:pt x="532" y="2604"/>
                    </a:moveTo>
                    <a:cubicBezTo>
                      <a:pt x="596" y="2558"/>
                      <a:pt x="692" y="2200"/>
                      <a:pt x="693" y="2071"/>
                    </a:cubicBezTo>
                    <a:cubicBezTo>
                      <a:pt x="696" y="1808"/>
                      <a:pt x="665" y="1336"/>
                      <a:pt x="775" y="1111"/>
                    </a:cubicBezTo>
                    <a:cubicBezTo>
                      <a:pt x="824" y="1010"/>
                      <a:pt x="891" y="987"/>
                      <a:pt x="945" y="935"/>
                    </a:cubicBezTo>
                    <a:cubicBezTo>
                      <a:pt x="1017" y="866"/>
                      <a:pt x="924" y="808"/>
                      <a:pt x="1062" y="704"/>
                    </a:cubicBezTo>
                    <a:cubicBezTo>
                      <a:pt x="1131" y="652"/>
                      <a:pt x="1203" y="606"/>
                      <a:pt x="1320" y="606"/>
                    </a:cubicBezTo>
                    <a:lnTo>
                      <a:pt x="1320" y="589"/>
                    </a:lnTo>
                    <a:cubicBezTo>
                      <a:pt x="1241" y="571"/>
                      <a:pt x="1192" y="564"/>
                      <a:pt x="1131" y="523"/>
                    </a:cubicBezTo>
                    <a:cubicBezTo>
                      <a:pt x="1049" y="468"/>
                      <a:pt x="1015" y="428"/>
                      <a:pt x="1015" y="344"/>
                    </a:cubicBezTo>
                    <a:cubicBezTo>
                      <a:pt x="1144" y="344"/>
                      <a:pt x="1115" y="513"/>
                      <a:pt x="1286" y="513"/>
                    </a:cubicBezTo>
                    <a:cubicBezTo>
                      <a:pt x="1324" y="513"/>
                      <a:pt x="1310" y="452"/>
                      <a:pt x="1316" y="408"/>
                    </a:cubicBezTo>
                    <a:cubicBezTo>
                      <a:pt x="1323" y="363"/>
                      <a:pt x="1320" y="314"/>
                      <a:pt x="1320" y="268"/>
                    </a:cubicBezTo>
                    <a:cubicBezTo>
                      <a:pt x="1353" y="265"/>
                      <a:pt x="1340" y="259"/>
                      <a:pt x="1362" y="259"/>
                    </a:cubicBezTo>
                    <a:cubicBezTo>
                      <a:pt x="1378" y="259"/>
                      <a:pt x="1389" y="271"/>
                      <a:pt x="1413" y="276"/>
                    </a:cubicBezTo>
                    <a:cubicBezTo>
                      <a:pt x="1413" y="336"/>
                      <a:pt x="1415" y="382"/>
                      <a:pt x="1420" y="430"/>
                    </a:cubicBezTo>
                    <a:cubicBezTo>
                      <a:pt x="1428" y="513"/>
                      <a:pt x="1410" y="526"/>
                      <a:pt x="1490" y="498"/>
                    </a:cubicBezTo>
                    <a:cubicBezTo>
                      <a:pt x="1608" y="456"/>
                      <a:pt x="1641" y="344"/>
                      <a:pt x="1675" y="344"/>
                    </a:cubicBezTo>
                    <a:cubicBezTo>
                      <a:pt x="1698" y="344"/>
                      <a:pt x="1699" y="348"/>
                      <a:pt x="1717" y="352"/>
                    </a:cubicBezTo>
                    <a:cubicBezTo>
                      <a:pt x="1733" y="417"/>
                      <a:pt x="1694" y="444"/>
                      <a:pt x="1631" y="503"/>
                    </a:cubicBezTo>
                    <a:cubicBezTo>
                      <a:pt x="1568" y="562"/>
                      <a:pt x="1544" y="551"/>
                      <a:pt x="1500" y="558"/>
                    </a:cubicBezTo>
                    <a:cubicBezTo>
                      <a:pt x="1483" y="560"/>
                      <a:pt x="1467" y="568"/>
                      <a:pt x="1447" y="572"/>
                    </a:cubicBezTo>
                    <a:cubicBezTo>
                      <a:pt x="1482" y="621"/>
                      <a:pt x="1689" y="653"/>
                      <a:pt x="1734" y="793"/>
                    </a:cubicBezTo>
                    <a:cubicBezTo>
                      <a:pt x="1750" y="846"/>
                      <a:pt x="1747" y="883"/>
                      <a:pt x="1788" y="916"/>
                    </a:cubicBezTo>
                    <a:cubicBezTo>
                      <a:pt x="1855" y="969"/>
                      <a:pt x="1897" y="974"/>
                      <a:pt x="1958" y="1094"/>
                    </a:cubicBezTo>
                    <a:cubicBezTo>
                      <a:pt x="1999" y="1177"/>
                      <a:pt x="2023" y="1255"/>
                      <a:pt x="2022" y="1377"/>
                    </a:cubicBezTo>
                    <a:cubicBezTo>
                      <a:pt x="2022" y="1434"/>
                      <a:pt x="2031" y="1471"/>
                      <a:pt x="2031" y="1538"/>
                    </a:cubicBezTo>
                    <a:lnTo>
                      <a:pt x="2031" y="1969"/>
                    </a:lnTo>
                    <a:cubicBezTo>
                      <a:pt x="2040" y="2142"/>
                      <a:pt x="2064" y="2496"/>
                      <a:pt x="2200" y="2587"/>
                    </a:cubicBezTo>
                    <a:cubicBezTo>
                      <a:pt x="2428" y="2435"/>
                      <a:pt x="2683" y="1983"/>
                      <a:pt x="2683" y="1597"/>
                    </a:cubicBezTo>
                    <a:cubicBezTo>
                      <a:pt x="2683" y="1366"/>
                      <a:pt x="2642" y="1192"/>
                      <a:pt x="2559" y="1018"/>
                    </a:cubicBezTo>
                    <a:cubicBezTo>
                      <a:pt x="2523" y="943"/>
                      <a:pt x="2483" y="882"/>
                      <a:pt x="2439" y="816"/>
                    </a:cubicBezTo>
                    <a:lnTo>
                      <a:pt x="2329" y="680"/>
                    </a:lnTo>
                    <a:cubicBezTo>
                      <a:pt x="2311" y="661"/>
                      <a:pt x="2309" y="653"/>
                      <a:pt x="2291" y="634"/>
                    </a:cubicBezTo>
                    <a:cubicBezTo>
                      <a:pt x="2202" y="536"/>
                      <a:pt x="2028" y="419"/>
                      <a:pt x="1909" y="363"/>
                    </a:cubicBezTo>
                    <a:cubicBezTo>
                      <a:pt x="1129" y="0"/>
                      <a:pt x="199" y="480"/>
                      <a:pt x="51" y="1318"/>
                    </a:cubicBezTo>
                    <a:cubicBezTo>
                      <a:pt x="44" y="1353"/>
                      <a:pt x="37" y="1398"/>
                      <a:pt x="34" y="1429"/>
                    </a:cubicBezTo>
                    <a:cubicBezTo>
                      <a:pt x="0" y="1758"/>
                      <a:pt x="90" y="2062"/>
                      <a:pt x="273" y="2339"/>
                    </a:cubicBezTo>
                    <a:cubicBezTo>
                      <a:pt x="309" y="2393"/>
                      <a:pt x="328" y="2407"/>
                      <a:pt x="359" y="2447"/>
                    </a:cubicBezTo>
                    <a:cubicBezTo>
                      <a:pt x="401" y="2501"/>
                      <a:pt x="474" y="2574"/>
                      <a:pt x="532" y="2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4" name="Freeform 13">
                <a:extLst>
                  <a:ext uri="{FF2B5EF4-FFF2-40B4-BE49-F238E27FC236}">
                    <a16:creationId xmlns:a16="http://schemas.microsoft.com/office/drawing/2014/main" id="{2D006663-BFD4-42F5-820B-957B37D5E571}"/>
                  </a:ext>
                </a:extLst>
              </p:cNvPr>
              <p:cNvSpPr>
                <a:spLocks noEditPoints="1"/>
              </p:cNvSpPr>
              <p:nvPr/>
            </p:nvSpPr>
            <p:spPr bwMode="auto">
              <a:xfrm>
                <a:off x="4208463" y="1784351"/>
                <a:ext cx="668338" cy="698500"/>
              </a:xfrm>
              <a:custGeom>
                <a:avLst/>
                <a:gdLst>
                  <a:gd name="T0" fmla="*/ 1575 w 2879"/>
                  <a:gd name="T1" fmla="*/ 2823 h 2992"/>
                  <a:gd name="T2" fmla="*/ 1761 w 2879"/>
                  <a:gd name="T3" fmla="*/ 2882 h 2992"/>
                  <a:gd name="T4" fmla="*/ 1321 w 2879"/>
                  <a:gd name="T5" fmla="*/ 2857 h 2992"/>
                  <a:gd name="T6" fmla="*/ 1355 w 2879"/>
                  <a:gd name="T7" fmla="*/ 2848 h 2992"/>
                  <a:gd name="T8" fmla="*/ 1524 w 2879"/>
                  <a:gd name="T9" fmla="*/ 2798 h 2992"/>
                  <a:gd name="T10" fmla="*/ 1363 w 2879"/>
                  <a:gd name="T11" fmla="*/ 2798 h 2992"/>
                  <a:gd name="T12" fmla="*/ 1316 w 2879"/>
                  <a:gd name="T13" fmla="*/ 2911 h 2992"/>
                  <a:gd name="T14" fmla="*/ 1160 w 2879"/>
                  <a:gd name="T15" fmla="*/ 2772 h 2992"/>
                  <a:gd name="T16" fmla="*/ 1084 w 2879"/>
                  <a:gd name="T17" fmla="*/ 2874 h 2992"/>
                  <a:gd name="T18" fmla="*/ 1143 w 2879"/>
                  <a:gd name="T19" fmla="*/ 2755 h 2992"/>
                  <a:gd name="T20" fmla="*/ 1084 w 2879"/>
                  <a:gd name="T21" fmla="*/ 2874 h 2992"/>
                  <a:gd name="T22" fmla="*/ 1599 w 2879"/>
                  <a:gd name="T23" fmla="*/ 2806 h 2992"/>
                  <a:gd name="T24" fmla="*/ 1837 w 2879"/>
                  <a:gd name="T25" fmla="*/ 2730 h 2992"/>
                  <a:gd name="T26" fmla="*/ 1803 w 2879"/>
                  <a:gd name="T27" fmla="*/ 2815 h 2992"/>
                  <a:gd name="T28" fmla="*/ 1710 w 2879"/>
                  <a:gd name="T29" fmla="*/ 2815 h 2992"/>
                  <a:gd name="T30" fmla="*/ 1427 w 2879"/>
                  <a:gd name="T31" fmla="*/ 2339 h 2992"/>
                  <a:gd name="T32" fmla="*/ 1311 w 2879"/>
                  <a:gd name="T33" fmla="*/ 1892 h 2992"/>
                  <a:gd name="T34" fmla="*/ 1346 w 2879"/>
                  <a:gd name="T35" fmla="*/ 1665 h 2992"/>
                  <a:gd name="T36" fmla="*/ 1457 w 2879"/>
                  <a:gd name="T37" fmla="*/ 1886 h 2992"/>
                  <a:gd name="T38" fmla="*/ 1511 w 2879"/>
                  <a:gd name="T39" fmla="*/ 2100 h 2992"/>
                  <a:gd name="T40" fmla="*/ 1627 w 2879"/>
                  <a:gd name="T41" fmla="*/ 2196 h 2992"/>
                  <a:gd name="T42" fmla="*/ 1479 w 2879"/>
                  <a:gd name="T43" fmla="*/ 2701 h 2992"/>
                  <a:gd name="T44" fmla="*/ 1353 w 2879"/>
                  <a:gd name="T45" fmla="*/ 2165 h 2992"/>
                  <a:gd name="T46" fmla="*/ 965 w 2879"/>
                  <a:gd name="T47" fmla="*/ 2696 h 2992"/>
                  <a:gd name="T48" fmla="*/ 329 w 2879"/>
                  <a:gd name="T49" fmla="*/ 2283 h 2992"/>
                  <a:gd name="T50" fmla="*/ 442 w 2879"/>
                  <a:gd name="T51" fmla="*/ 514 h 2992"/>
                  <a:gd name="T52" fmla="*/ 2390 w 2879"/>
                  <a:gd name="T53" fmla="*/ 467 h 2992"/>
                  <a:gd name="T54" fmla="*/ 2537 w 2879"/>
                  <a:gd name="T55" fmla="*/ 2304 h 2992"/>
                  <a:gd name="T56" fmla="*/ 1914 w 2879"/>
                  <a:gd name="T57" fmla="*/ 2696 h 2992"/>
                  <a:gd name="T58" fmla="*/ 2068 w 2879"/>
                  <a:gd name="T59" fmla="*/ 2270 h 2992"/>
                  <a:gd name="T60" fmla="*/ 1812 w 2879"/>
                  <a:gd name="T61" fmla="*/ 1308 h 2992"/>
                  <a:gd name="T62" fmla="*/ 1679 w 2879"/>
                  <a:gd name="T63" fmla="*/ 1601 h 2992"/>
                  <a:gd name="T64" fmla="*/ 1770 w 2879"/>
                  <a:gd name="T65" fmla="*/ 2095 h 2992"/>
                  <a:gd name="T66" fmla="*/ 1685 w 2879"/>
                  <a:gd name="T67" fmla="*/ 2493 h 2992"/>
                  <a:gd name="T68" fmla="*/ 1383 w 2879"/>
                  <a:gd name="T69" fmla="*/ 1607 h 2992"/>
                  <a:gd name="T70" fmla="*/ 1228 w 2879"/>
                  <a:gd name="T71" fmla="*/ 2442 h 2992"/>
                  <a:gd name="T72" fmla="*/ 1135 w 2879"/>
                  <a:gd name="T73" fmla="*/ 1849 h 2992"/>
                  <a:gd name="T74" fmla="*/ 958 w 2879"/>
                  <a:gd name="T75" fmla="*/ 1385 h 2992"/>
                  <a:gd name="T76" fmla="*/ 677 w 2879"/>
                  <a:gd name="T77" fmla="*/ 2535 h 2992"/>
                  <a:gd name="T78" fmla="*/ 914 w 2879"/>
                  <a:gd name="T79" fmla="*/ 2806 h 2992"/>
                  <a:gd name="T80" fmla="*/ 1934 w 2879"/>
                  <a:gd name="T81" fmla="*/ 2911 h 2992"/>
                  <a:gd name="T82" fmla="*/ 2320 w 2879"/>
                  <a:gd name="T83" fmla="*/ 2603 h 2992"/>
                  <a:gd name="T84" fmla="*/ 2523 w 2879"/>
                  <a:gd name="T85" fmla="*/ 520 h 2992"/>
                  <a:gd name="T86" fmla="*/ 1516 w 2879"/>
                  <a:gd name="T87" fmla="*/ 29 h 2992"/>
                  <a:gd name="T88" fmla="*/ 408 w 2879"/>
                  <a:gd name="T89" fmla="*/ 463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79" h="2992">
                    <a:moveTo>
                      <a:pt x="1549" y="2908"/>
                    </a:moveTo>
                    <a:lnTo>
                      <a:pt x="1549" y="2823"/>
                    </a:lnTo>
                    <a:lnTo>
                      <a:pt x="1575" y="2823"/>
                    </a:lnTo>
                    <a:cubicBezTo>
                      <a:pt x="1577" y="2850"/>
                      <a:pt x="1583" y="2853"/>
                      <a:pt x="1583" y="2882"/>
                    </a:cubicBezTo>
                    <a:cubicBezTo>
                      <a:pt x="1583" y="2908"/>
                      <a:pt x="1573" y="2905"/>
                      <a:pt x="1549" y="2908"/>
                    </a:cubicBezTo>
                    <a:close/>
                    <a:moveTo>
                      <a:pt x="1761" y="2882"/>
                    </a:moveTo>
                    <a:cubicBezTo>
                      <a:pt x="1750" y="2860"/>
                      <a:pt x="1753" y="2873"/>
                      <a:pt x="1753" y="2840"/>
                    </a:cubicBezTo>
                    <a:cubicBezTo>
                      <a:pt x="1813" y="2845"/>
                      <a:pt x="1781" y="2880"/>
                      <a:pt x="1761" y="2882"/>
                    </a:cubicBezTo>
                    <a:close/>
                    <a:moveTo>
                      <a:pt x="1321" y="2857"/>
                    </a:moveTo>
                    <a:lnTo>
                      <a:pt x="1321" y="2806"/>
                    </a:lnTo>
                    <a:lnTo>
                      <a:pt x="1346" y="2806"/>
                    </a:lnTo>
                    <a:cubicBezTo>
                      <a:pt x="1348" y="2829"/>
                      <a:pt x="1350" y="2829"/>
                      <a:pt x="1355" y="2848"/>
                    </a:cubicBezTo>
                    <a:cubicBezTo>
                      <a:pt x="1341" y="2850"/>
                      <a:pt x="1328" y="2848"/>
                      <a:pt x="1321" y="2857"/>
                    </a:cubicBezTo>
                    <a:close/>
                    <a:moveTo>
                      <a:pt x="1363" y="2798"/>
                    </a:moveTo>
                    <a:lnTo>
                      <a:pt x="1524" y="2798"/>
                    </a:lnTo>
                    <a:cubicBezTo>
                      <a:pt x="1504" y="2840"/>
                      <a:pt x="1521" y="2884"/>
                      <a:pt x="1524" y="2925"/>
                    </a:cubicBezTo>
                    <a:lnTo>
                      <a:pt x="1338" y="2925"/>
                    </a:lnTo>
                    <a:cubicBezTo>
                      <a:pt x="1376" y="2868"/>
                      <a:pt x="1399" y="2865"/>
                      <a:pt x="1363" y="2798"/>
                    </a:cubicBezTo>
                    <a:close/>
                    <a:moveTo>
                      <a:pt x="1287" y="2874"/>
                    </a:moveTo>
                    <a:cubicBezTo>
                      <a:pt x="1307" y="2879"/>
                      <a:pt x="1312" y="2882"/>
                      <a:pt x="1338" y="2882"/>
                    </a:cubicBezTo>
                    <a:cubicBezTo>
                      <a:pt x="1331" y="2906"/>
                      <a:pt x="1340" y="2897"/>
                      <a:pt x="1316" y="2911"/>
                    </a:cubicBezTo>
                    <a:cubicBezTo>
                      <a:pt x="1275" y="2934"/>
                      <a:pt x="1165" y="2927"/>
                      <a:pt x="1143" y="2882"/>
                    </a:cubicBezTo>
                    <a:cubicBezTo>
                      <a:pt x="1135" y="2866"/>
                      <a:pt x="1139" y="2855"/>
                      <a:pt x="1145" y="2835"/>
                    </a:cubicBezTo>
                    <a:cubicBezTo>
                      <a:pt x="1153" y="2811"/>
                      <a:pt x="1158" y="2797"/>
                      <a:pt x="1160" y="2772"/>
                    </a:cubicBezTo>
                    <a:lnTo>
                      <a:pt x="1312" y="2783"/>
                    </a:lnTo>
                    <a:cubicBezTo>
                      <a:pt x="1289" y="2816"/>
                      <a:pt x="1287" y="2814"/>
                      <a:pt x="1287" y="2874"/>
                    </a:cubicBezTo>
                    <a:close/>
                    <a:moveTo>
                      <a:pt x="1084" y="2874"/>
                    </a:moveTo>
                    <a:cubicBezTo>
                      <a:pt x="1021" y="2874"/>
                      <a:pt x="1025" y="2869"/>
                      <a:pt x="974" y="2857"/>
                    </a:cubicBezTo>
                    <a:lnTo>
                      <a:pt x="1036" y="2731"/>
                    </a:lnTo>
                    <a:cubicBezTo>
                      <a:pt x="1070" y="2739"/>
                      <a:pt x="1099" y="2754"/>
                      <a:pt x="1143" y="2755"/>
                    </a:cubicBezTo>
                    <a:cubicBezTo>
                      <a:pt x="1125" y="2800"/>
                      <a:pt x="1149" y="2744"/>
                      <a:pt x="1122" y="2776"/>
                    </a:cubicBezTo>
                    <a:cubicBezTo>
                      <a:pt x="1104" y="2798"/>
                      <a:pt x="1114" y="2769"/>
                      <a:pt x="1116" y="2807"/>
                    </a:cubicBezTo>
                    <a:cubicBezTo>
                      <a:pt x="1118" y="2844"/>
                      <a:pt x="1120" y="2874"/>
                      <a:pt x="1084" y="2874"/>
                    </a:cubicBezTo>
                    <a:close/>
                    <a:moveTo>
                      <a:pt x="1736" y="2899"/>
                    </a:moveTo>
                    <a:cubicBezTo>
                      <a:pt x="1699" y="2908"/>
                      <a:pt x="1632" y="2924"/>
                      <a:pt x="1592" y="2925"/>
                    </a:cubicBezTo>
                    <a:cubicBezTo>
                      <a:pt x="1607" y="2859"/>
                      <a:pt x="1616" y="2924"/>
                      <a:pt x="1599" y="2806"/>
                    </a:cubicBezTo>
                    <a:cubicBezTo>
                      <a:pt x="1592" y="2802"/>
                      <a:pt x="1584" y="2800"/>
                      <a:pt x="1581" y="2800"/>
                    </a:cubicBezTo>
                    <a:lnTo>
                      <a:pt x="1558" y="2789"/>
                    </a:lnTo>
                    <a:cubicBezTo>
                      <a:pt x="1664" y="2765"/>
                      <a:pt x="1744" y="2775"/>
                      <a:pt x="1837" y="2730"/>
                    </a:cubicBezTo>
                    <a:lnTo>
                      <a:pt x="1888" y="2857"/>
                    </a:lnTo>
                    <a:cubicBezTo>
                      <a:pt x="1864" y="2869"/>
                      <a:pt x="1833" y="2876"/>
                      <a:pt x="1803" y="2882"/>
                    </a:cubicBezTo>
                    <a:lnTo>
                      <a:pt x="1803" y="2815"/>
                    </a:lnTo>
                    <a:cubicBezTo>
                      <a:pt x="1759" y="2811"/>
                      <a:pt x="1788" y="2804"/>
                      <a:pt x="1744" y="2815"/>
                    </a:cubicBezTo>
                    <a:cubicBezTo>
                      <a:pt x="1756" y="2797"/>
                      <a:pt x="1767" y="2781"/>
                      <a:pt x="1778" y="2764"/>
                    </a:cubicBezTo>
                    <a:cubicBezTo>
                      <a:pt x="1738" y="2773"/>
                      <a:pt x="1722" y="2778"/>
                      <a:pt x="1710" y="2815"/>
                    </a:cubicBezTo>
                    <a:cubicBezTo>
                      <a:pt x="1701" y="2846"/>
                      <a:pt x="1719" y="2868"/>
                      <a:pt x="1736" y="2899"/>
                    </a:cubicBezTo>
                    <a:close/>
                    <a:moveTo>
                      <a:pt x="1353" y="2165"/>
                    </a:moveTo>
                    <a:cubicBezTo>
                      <a:pt x="1390" y="2221"/>
                      <a:pt x="1360" y="2325"/>
                      <a:pt x="1427" y="2339"/>
                    </a:cubicBezTo>
                    <a:cubicBezTo>
                      <a:pt x="1434" y="2077"/>
                      <a:pt x="1373" y="2191"/>
                      <a:pt x="1342" y="2121"/>
                    </a:cubicBezTo>
                    <a:cubicBezTo>
                      <a:pt x="1327" y="2045"/>
                      <a:pt x="1349" y="2044"/>
                      <a:pt x="1358" y="1989"/>
                    </a:cubicBezTo>
                    <a:cubicBezTo>
                      <a:pt x="1365" y="1942"/>
                      <a:pt x="1321" y="1950"/>
                      <a:pt x="1311" y="1892"/>
                    </a:cubicBezTo>
                    <a:cubicBezTo>
                      <a:pt x="1357" y="1820"/>
                      <a:pt x="1435" y="1869"/>
                      <a:pt x="1428" y="1793"/>
                    </a:cubicBezTo>
                    <a:cubicBezTo>
                      <a:pt x="1395" y="1772"/>
                      <a:pt x="1337" y="1792"/>
                      <a:pt x="1316" y="1759"/>
                    </a:cubicBezTo>
                    <a:cubicBezTo>
                      <a:pt x="1296" y="1727"/>
                      <a:pt x="1329" y="1682"/>
                      <a:pt x="1346" y="1665"/>
                    </a:cubicBezTo>
                    <a:cubicBezTo>
                      <a:pt x="1395" y="1679"/>
                      <a:pt x="1376" y="1680"/>
                      <a:pt x="1400" y="1719"/>
                    </a:cubicBezTo>
                    <a:cubicBezTo>
                      <a:pt x="1515" y="1731"/>
                      <a:pt x="1523" y="1715"/>
                      <a:pt x="1625" y="1757"/>
                    </a:cubicBezTo>
                    <a:cubicBezTo>
                      <a:pt x="1634" y="1916"/>
                      <a:pt x="1547" y="1882"/>
                      <a:pt x="1457" y="1886"/>
                    </a:cubicBezTo>
                    <a:cubicBezTo>
                      <a:pt x="1427" y="1888"/>
                      <a:pt x="1405" y="1892"/>
                      <a:pt x="1385" y="1909"/>
                    </a:cubicBezTo>
                    <a:cubicBezTo>
                      <a:pt x="1409" y="1929"/>
                      <a:pt x="1409" y="1927"/>
                      <a:pt x="1448" y="1935"/>
                    </a:cubicBezTo>
                    <a:cubicBezTo>
                      <a:pt x="1533" y="1952"/>
                      <a:pt x="1492" y="2005"/>
                      <a:pt x="1511" y="2100"/>
                    </a:cubicBezTo>
                    <a:cubicBezTo>
                      <a:pt x="1550" y="2041"/>
                      <a:pt x="1523" y="1991"/>
                      <a:pt x="1577" y="1967"/>
                    </a:cubicBezTo>
                    <a:cubicBezTo>
                      <a:pt x="1610" y="2042"/>
                      <a:pt x="1601" y="2076"/>
                      <a:pt x="1577" y="2149"/>
                    </a:cubicBezTo>
                    <a:cubicBezTo>
                      <a:pt x="1617" y="2174"/>
                      <a:pt x="1618" y="2137"/>
                      <a:pt x="1627" y="2196"/>
                    </a:cubicBezTo>
                    <a:cubicBezTo>
                      <a:pt x="1638" y="2274"/>
                      <a:pt x="1612" y="2358"/>
                      <a:pt x="1557" y="2407"/>
                    </a:cubicBezTo>
                    <a:cubicBezTo>
                      <a:pt x="1497" y="2459"/>
                      <a:pt x="1503" y="2425"/>
                      <a:pt x="1502" y="2535"/>
                    </a:cubicBezTo>
                    <a:cubicBezTo>
                      <a:pt x="1502" y="2594"/>
                      <a:pt x="1503" y="2655"/>
                      <a:pt x="1479" y="2701"/>
                    </a:cubicBezTo>
                    <a:cubicBezTo>
                      <a:pt x="1383" y="2681"/>
                      <a:pt x="1423" y="2605"/>
                      <a:pt x="1425" y="2434"/>
                    </a:cubicBezTo>
                    <a:cubicBezTo>
                      <a:pt x="1366" y="2389"/>
                      <a:pt x="1294" y="2369"/>
                      <a:pt x="1302" y="2221"/>
                    </a:cubicBezTo>
                    <a:cubicBezTo>
                      <a:pt x="1305" y="2178"/>
                      <a:pt x="1313" y="2169"/>
                      <a:pt x="1353" y="2165"/>
                    </a:cubicBezTo>
                    <a:close/>
                    <a:moveTo>
                      <a:pt x="677" y="2535"/>
                    </a:moveTo>
                    <a:cubicBezTo>
                      <a:pt x="685" y="2563"/>
                      <a:pt x="678" y="2547"/>
                      <a:pt x="699" y="2565"/>
                    </a:cubicBezTo>
                    <a:cubicBezTo>
                      <a:pt x="752" y="2611"/>
                      <a:pt x="903" y="2695"/>
                      <a:pt x="965" y="2696"/>
                    </a:cubicBezTo>
                    <a:cubicBezTo>
                      <a:pt x="959" y="2722"/>
                      <a:pt x="954" y="2721"/>
                      <a:pt x="948" y="2747"/>
                    </a:cubicBezTo>
                    <a:cubicBezTo>
                      <a:pt x="896" y="2746"/>
                      <a:pt x="791" y="2693"/>
                      <a:pt x="755" y="2669"/>
                    </a:cubicBezTo>
                    <a:cubicBezTo>
                      <a:pt x="589" y="2561"/>
                      <a:pt x="451" y="2449"/>
                      <a:pt x="329" y="2283"/>
                    </a:cubicBezTo>
                    <a:cubicBezTo>
                      <a:pt x="91" y="1958"/>
                      <a:pt x="5" y="1570"/>
                      <a:pt x="97" y="1150"/>
                    </a:cubicBezTo>
                    <a:cubicBezTo>
                      <a:pt x="143" y="940"/>
                      <a:pt x="268" y="687"/>
                      <a:pt x="421" y="535"/>
                    </a:cubicBezTo>
                    <a:cubicBezTo>
                      <a:pt x="430" y="526"/>
                      <a:pt x="434" y="523"/>
                      <a:pt x="442" y="514"/>
                    </a:cubicBezTo>
                    <a:cubicBezTo>
                      <a:pt x="504" y="446"/>
                      <a:pt x="576" y="385"/>
                      <a:pt x="652" y="334"/>
                    </a:cubicBezTo>
                    <a:cubicBezTo>
                      <a:pt x="1121" y="23"/>
                      <a:pt x="1735" y="0"/>
                      <a:pt x="2203" y="315"/>
                    </a:cubicBezTo>
                    <a:lnTo>
                      <a:pt x="2390" y="467"/>
                    </a:lnTo>
                    <a:cubicBezTo>
                      <a:pt x="2613" y="693"/>
                      <a:pt x="2811" y="1034"/>
                      <a:pt x="2811" y="1375"/>
                    </a:cubicBezTo>
                    <a:lnTo>
                      <a:pt x="2811" y="1528"/>
                    </a:lnTo>
                    <a:cubicBezTo>
                      <a:pt x="2811" y="1813"/>
                      <a:pt x="2667" y="2145"/>
                      <a:pt x="2537" y="2304"/>
                    </a:cubicBezTo>
                    <a:cubicBezTo>
                      <a:pt x="2493" y="2358"/>
                      <a:pt x="2460" y="2391"/>
                      <a:pt x="2411" y="2440"/>
                    </a:cubicBezTo>
                    <a:cubicBezTo>
                      <a:pt x="2306" y="2545"/>
                      <a:pt x="2055" y="2744"/>
                      <a:pt x="1922" y="2747"/>
                    </a:cubicBezTo>
                    <a:cubicBezTo>
                      <a:pt x="1917" y="2727"/>
                      <a:pt x="1914" y="2722"/>
                      <a:pt x="1914" y="2696"/>
                    </a:cubicBezTo>
                    <a:cubicBezTo>
                      <a:pt x="1995" y="2694"/>
                      <a:pt x="2114" y="2602"/>
                      <a:pt x="2176" y="2569"/>
                    </a:cubicBezTo>
                    <a:cubicBezTo>
                      <a:pt x="2169" y="2539"/>
                      <a:pt x="2155" y="2526"/>
                      <a:pt x="2142" y="2501"/>
                    </a:cubicBezTo>
                    <a:cubicBezTo>
                      <a:pt x="2102" y="2424"/>
                      <a:pt x="2080" y="2361"/>
                      <a:pt x="2068" y="2270"/>
                    </a:cubicBezTo>
                    <a:cubicBezTo>
                      <a:pt x="2051" y="2134"/>
                      <a:pt x="2024" y="1600"/>
                      <a:pt x="2024" y="1502"/>
                    </a:cubicBezTo>
                    <a:cubicBezTo>
                      <a:pt x="2024" y="1424"/>
                      <a:pt x="1992" y="1413"/>
                      <a:pt x="1945" y="1378"/>
                    </a:cubicBezTo>
                    <a:cubicBezTo>
                      <a:pt x="1914" y="1354"/>
                      <a:pt x="1853" y="1317"/>
                      <a:pt x="1812" y="1308"/>
                    </a:cubicBezTo>
                    <a:cubicBezTo>
                      <a:pt x="1769" y="1389"/>
                      <a:pt x="1656" y="1489"/>
                      <a:pt x="1575" y="1511"/>
                    </a:cubicBezTo>
                    <a:cubicBezTo>
                      <a:pt x="1583" y="1540"/>
                      <a:pt x="1596" y="1544"/>
                      <a:pt x="1621" y="1558"/>
                    </a:cubicBezTo>
                    <a:cubicBezTo>
                      <a:pt x="1654" y="1577"/>
                      <a:pt x="1652" y="1575"/>
                      <a:pt x="1679" y="1601"/>
                    </a:cubicBezTo>
                    <a:cubicBezTo>
                      <a:pt x="1722" y="1645"/>
                      <a:pt x="1728" y="1668"/>
                      <a:pt x="1742" y="1733"/>
                    </a:cubicBezTo>
                    <a:cubicBezTo>
                      <a:pt x="1753" y="1781"/>
                      <a:pt x="1762" y="1854"/>
                      <a:pt x="1761" y="1908"/>
                    </a:cubicBezTo>
                    <a:cubicBezTo>
                      <a:pt x="1761" y="1979"/>
                      <a:pt x="1770" y="2024"/>
                      <a:pt x="1770" y="2095"/>
                    </a:cubicBezTo>
                    <a:cubicBezTo>
                      <a:pt x="1770" y="2175"/>
                      <a:pt x="1761" y="2221"/>
                      <a:pt x="1761" y="2298"/>
                    </a:cubicBezTo>
                    <a:cubicBezTo>
                      <a:pt x="1762" y="2375"/>
                      <a:pt x="1746" y="2429"/>
                      <a:pt x="1744" y="2493"/>
                    </a:cubicBezTo>
                    <a:lnTo>
                      <a:pt x="1685" y="2493"/>
                    </a:lnTo>
                    <a:cubicBezTo>
                      <a:pt x="1681" y="2447"/>
                      <a:pt x="1668" y="2400"/>
                      <a:pt x="1668" y="2349"/>
                    </a:cubicBezTo>
                    <a:cubicBezTo>
                      <a:pt x="1668" y="2091"/>
                      <a:pt x="1708" y="1881"/>
                      <a:pt x="1609" y="1688"/>
                    </a:cubicBezTo>
                    <a:cubicBezTo>
                      <a:pt x="1566" y="1604"/>
                      <a:pt x="1470" y="1541"/>
                      <a:pt x="1383" y="1607"/>
                    </a:cubicBezTo>
                    <a:cubicBezTo>
                      <a:pt x="1200" y="1748"/>
                      <a:pt x="1245" y="1884"/>
                      <a:pt x="1223" y="2031"/>
                    </a:cubicBezTo>
                    <a:cubicBezTo>
                      <a:pt x="1217" y="2072"/>
                      <a:pt x="1218" y="2102"/>
                      <a:pt x="1224" y="2141"/>
                    </a:cubicBezTo>
                    <a:lnTo>
                      <a:pt x="1228" y="2442"/>
                    </a:lnTo>
                    <a:cubicBezTo>
                      <a:pt x="1228" y="2487"/>
                      <a:pt x="1205" y="2500"/>
                      <a:pt x="1160" y="2501"/>
                    </a:cubicBezTo>
                    <a:cubicBezTo>
                      <a:pt x="1159" y="2465"/>
                      <a:pt x="1152" y="2467"/>
                      <a:pt x="1151" y="2425"/>
                    </a:cubicBezTo>
                    <a:lnTo>
                      <a:pt x="1135" y="1849"/>
                    </a:lnTo>
                    <a:cubicBezTo>
                      <a:pt x="1135" y="1673"/>
                      <a:pt x="1215" y="1607"/>
                      <a:pt x="1321" y="1536"/>
                    </a:cubicBezTo>
                    <a:cubicBezTo>
                      <a:pt x="1259" y="1444"/>
                      <a:pt x="1243" y="1545"/>
                      <a:pt x="1084" y="1308"/>
                    </a:cubicBezTo>
                    <a:cubicBezTo>
                      <a:pt x="1032" y="1335"/>
                      <a:pt x="1004" y="1350"/>
                      <a:pt x="958" y="1385"/>
                    </a:cubicBezTo>
                    <a:cubicBezTo>
                      <a:pt x="891" y="1434"/>
                      <a:pt x="881" y="1445"/>
                      <a:pt x="880" y="1511"/>
                    </a:cubicBezTo>
                    <a:cubicBezTo>
                      <a:pt x="878" y="1674"/>
                      <a:pt x="851" y="2123"/>
                      <a:pt x="824" y="2266"/>
                    </a:cubicBezTo>
                    <a:cubicBezTo>
                      <a:pt x="805" y="2361"/>
                      <a:pt x="772" y="2527"/>
                      <a:pt x="677" y="2535"/>
                    </a:cubicBezTo>
                    <a:close/>
                    <a:moveTo>
                      <a:pt x="0" y="1426"/>
                    </a:moveTo>
                    <a:cubicBezTo>
                      <a:pt x="0" y="1915"/>
                      <a:pt x="185" y="2298"/>
                      <a:pt x="549" y="2596"/>
                    </a:cubicBezTo>
                    <a:cubicBezTo>
                      <a:pt x="716" y="2732"/>
                      <a:pt x="761" y="2732"/>
                      <a:pt x="914" y="2806"/>
                    </a:cubicBezTo>
                    <a:cubicBezTo>
                      <a:pt x="902" y="2825"/>
                      <a:pt x="889" y="2842"/>
                      <a:pt x="889" y="2874"/>
                    </a:cubicBezTo>
                    <a:cubicBezTo>
                      <a:pt x="889" y="2941"/>
                      <a:pt x="1344" y="2992"/>
                      <a:pt x="1482" y="2992"/>
                    </a:cubicBezTo>
                    <a:cubicBezTo>
                      <a:pt x="1595" y="2992"/>
                      <a:pt x="1822" y="2950"/>
                      <a:pt x="1934" y="2911"/>
                    </a:cubicBezTo>
                    <a:cubicBezTo>
                      <a:pt x="1961" y="2902"/>
                      <a:pt x="1965" y="2897"/>
                      <a:pt x="1990" y="2891"/>
                    </a:cubicBezTo>
                    <a:cubicBezTo>
                      <a:pt x="1987" y="2857"/>
                      <a:pt x="1972" y="2841"/>
                      <a:pt x="1964" y="2806"/>
                    </a:cubicBezTo>
                    <a:cubicBezTo>
                      <a:pt x="2149" y="2709"/>
                      <a:pt x="2126" y="2751"/>
                      <a:pt x="2320" y="2603"/>
                    </a:cubicBezTo>
                    <a:cubicBezTo>
                      <a:pt x="2642" y="2357"/>
                      <a:pt x="2879" y="1923"/>
                      <a:pt x="2879" y="1477"/>
                    </a:cubicBezTo>
                    <a:cubicBezTo>
                      <a:pt x="2879" y="1164"/>
                      <a:pt x="2759" y="794"/>
                      <a:pt x="2563" y="565"/>
                    </a:cubicBezTo>
                    <a:cubicBezTo>
                      <a:pt x="2547" y="546"/>
                      <a:pt x="2538" y="540"/>
                      <a:pt x="2523" y="520"/>
                    </a:cubicBezTo>
                    <a:cubicBezTo>
                      <a:pt x="2507" y="499"/>
                      <a:pt x="2498" y="491"/>
                      <a:pt x="2479" y="471"/>
                    </a:cubicBezTo>
                    <a:cubicBezTo>
                      <a:pt x="2361" y="355"/>
                      <a:pt x="2228" y="254"/>
                      <a:pt x="2072" y="176"/>
                    </a:cubicBezTo>
                    <a:cubicBezTo>
                      <a:pt x="1922" y="101"/>
                      <a:pt x="1735" y="29"/>
                      <a:pt x="1516" y="29"/>
                    </a:cubicBezTo>
                    <a:cubicBezTo>
                      <a:pt x="1101" y="29"/>
                      <a:pt x="857" y="107"/>
                      <a:pt x="552" y="335"/>
                    </a:cubicBezTo>
                    <a:cubicBezTo>
                      <a:pt x="527" y="353"/>
                      <a:pt x="523" y="359"/>
                      <a:pt x="502" y="378"/>
                    </a:cubicBezTo>
                    <a:lnTo>
                      <a:pt x="408" y="463"/>
                    </a:lnTo>
                    <a:cubicBezTo>
                      <a:pt x="388" y="484"/>
                      <a:pt x="384" y="493"/>
                      <a:pt x="366" y="514"/>
                    </a:cubicBezTo>
                    <a:cubicBezTo>
                      <a:pt x="152" y="755"/>
                      <a:pt x="0" y="1086"/>
                      <a:pt x="0" y="14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5" name="Freeform 14">
                <a:extLst>
                  <a:ext uri="{FF2B5EF4-FFF2-40B4-BE49-F238E27FC236}">
                    <a16:creationId xmlns:a16="http://schemas.microsoft.com/office/drawing/2014/main" id="{7C80EA70-2211-4F92-8237-3D8966D4FFD5}"/>
                  </a:ext>
                </a:extLst>
              </p:cNvPr>
              <p:cNvSpPr>
                <a:spLocks noEditPoints="1"/>
              </p:cNvSpPr>
              <p:nvPr/>
            </p:nvSpPr>
            <p:spPr bwMode="auto">
              <a:xfrm>
                <a:off x="4065588" y="1646238"/>
                <a:ext cx="969963" cy="958850"/>
              </a:xfrm>
              <a:custGeom>
                <a:avLst/>
                <a:gdLst>
                  <a:gd name="T0" fmla="*/ 2152 w 4182"/>
                  <a:gd name="T1" fmla="*/ 4022 h 4106"/>
                  <a:gd name="T2" fmla="*/ 1282 w 4182"/>
                  <a:gd name="T3" fmla="*/ 3867 h 4106"/>
                  <a:gd name="T4" fmla="*/ 834 w 4182"/>
                  <a:gd name="T5" fmla="*/ 3603 h 4106"/>
                  <a:gd name="T6" fmla="*/ 773 w 4182"/>
                  <a:gd name="T7" fmla="*/ 3546 h 4106"/>
                  <a:gd name="T8" fmla="*/ 646 w 4182"/>
                  <a:gd name="T9" fmla="*/ 3427 h 4106"/>
                  <a:gd name="T10" fmla="*/ 382 w 4182"/>
                  <a:gd name="T11" fmla="*/ 3098 h 4106"/>
                  <a:gd name="T12" fmla="*/ 94 w 4182"/>
                  <a:gd name="T13" fmla="*/ 2184 h 4106"/>
                  <a:gd name="T14" fmla="*/ 280 w 4182"/>
                  <a:gd name="T15" fmla="*/ 1211 h 4106"/>
                  <a:gd name="T16" fmla="*/ 567 w 4182"/>
                  <a:gd name="T17" fmla="*/ 769 h 4106"/>
                  <a:gd name="T18" fmla="*/ 630 w 4182"/>
                  <a:gd name="T19" fmla="*/ 713 h 4106"/>
                  <a:gd name="T20" fmla="*/ 953 w 4182"/>
                  <a:gd name="T21" fmla="*/ 427 h 4106"/>
                  <a:gd name="T22" fmla="*/ 2075 w 4182"/>
                  <a:gd name="T23" fmla="*/ 85 h 4106"/>
                  <a:gd name="T24" fmla="*/ 2939 w 4182"/>
                  <a:gd name="T25" fmla="*/ 288 h 4106"/>
                  <a:gd name="T26" fmla="*/ 3360 w 4182"/>
                  <a:gd name="T27" fmla="*/ 578 h 4106"/>
                  <a:gd name="T28" fmla="*/ 3483 w 4182"/>
                  <a:gd name="T29" fmla="*/ 700 h 4106"/>
                  <a:gd name="T30" fmla="*/ 3647 w 4182"/>
                  <a:gd name="T31" fmla="*/ 893 h 4106"/>
                  <a:gd name="T32" fmla="*/ 4023 w 4182"/>
                  <a:gd name="T33" fmla="*/ 1947 h 4106"/>
                  <a:gd name="T34" fmla="*/ 3777 w 4182"/>
                  <a:gd name="T35" fmla="*/ 3014 h 4106"/>
                  <a:gd name="T36" fmla="*/ 3473 w 4182"/>
                  <a:gd name="T37" fmla="*/ 3429 h 4106"/>
                  <a:gd name="T38" fmla="*/ 3077 w 4182"/>
                  <a:gd name="T39" fmla="*/ 3745 h 4106"/>
                  <a:gd name="T40" fmla="*/ 2914 w 4182"/>
                  <a:gd name="T41" fmla="*/ 3827 h 4106"/>
                  <a:gd name="T42" fmla="*/ 2567 w 4182"/>
                  <a:gd name="T43" fmla="*/ 3955 h 4106"/>
                  <a:gd name="T44" fmla="*/ 2152 w 4182"/>
                  <a:gd name="T45" fmla="*/ 4022 h 4106"/>
                  <a:gd name="T46" fmla="*/ 9 w 4182"/>
                  <a:gd name="T47" fmla="*/ 1880 h 4106"/>
                  <a:gd name="T48" fmla="*/ 62 w 4182"/>
                  <a:gd name="T49" fmla="*/ 2563 h 4106"/>
                  <a:gd name="T50" fmla="*/ 122 w 4182"/>
                  <a:gd name="T51" fmla="*/ 2749 h 4106"/>
                  <a:gd name="T52" fmla="*/ 480 w 4182"/>
                  <a:gd name="T53" fmla="*/ 3373 h 4106"/>
                  <a:gd name="T54" fmla="*/ 730 w 4182"/>
                  <a:gd name="T55" fmla="*/ 3623 h 4106"/>
                  <a:gd name="T56" fmla="*/ 868 w 4182"/>
                  <a:gd name="T57" fmla="*/ 3730 h 4106"/>
                  <a:gd name="T58" fmla="*/ 939 w 4182"/>
                  <a:gd name="T59" fmla="*/ 3778 h 4106"/>
                  <a:gd name="T60" fmla="*/ 1017 w 4182"/>
                  <a:gd name="T61" fmla="*/ 3827 h 4106"/>
                  <a:gd name="T62" fmla="*/ 1982 w 4182"/>
                  <a:gd name="T63" fmla="*/ 4106 h 4106"/>
                  <a:gd name="T64" fmla="*/ 2935 w 4182"/>
                  <a:gd name="T65" fmla="*/ 3917 h 4106"/>
                  <a:gd name="T66" fmla="*/ 3094 w 4182"/>
                  <a:gd name="T67" fmla="*/ 3830 h 4106"/>
                  <a:gd name="T68" fmla="*/ 3243 w 4182"/>
                  <a:gd name="T69" fmla="*/ 3733 h 4106"/>
                  <a:gd name="T70" fmla="*/ 3379 w 4182"/>
                  <a:gd name="T71" fmla="*/ 3624 h 4106"/>
                  <a:gd name="T72" fmla="*/ 3445 w 4182"/>
                  <a:gd name="T73" fmla="*/ 3571 h 4106"/>
                  <a:gd name="T74" fmla="*/ 3624 w 4182"/>
                  <a:gd name="T75" fmla="*/ 3377 h 4106"/>
                  <a:gd name="T76" fmla="*/ 3915 w 4182"/>
                  <a:gd name="T77" fmla="*/ 2932 h 4106"/>
                  <a:gd name="T78" fmla="*/ 3944 w 4182"/>
                  <a:gd name="T79" fmla="*/ 1247 h 4106"/>
                  <a:gd name="T80" fmla="*/ 3813 w 4182"/>
                  <a:gd name="T81" fmla="*/ 1006 h 4106"/>
                  <a:gd name="T82" fmla="*/ 3718 w 4182"/>
                  <a:gd name="T83" fmla="*/ 847 h 4106"/>
                  <a:gd name="T84" fmla="*/ 3470 w 4182"/>
                  <a:gd name="T85" fmla="*/ 595 h 4106"/>
                  <a:gd name="T86" fmla="*/ 3139 w 4182"/>
                  <a:gd name="T87" fmla="*/ 308 h 4106"/>
                  <a:gd name="T88" fmla="*/ 2067 w 4182"/>
                  <a:gd name="T89" fmla="*/ 0 h 4106"/>
                  <a:gd name="T90" fmla="*/ 787 w 4182"/>
                  <a:gd name="T91" fmla="*/ 439 h 4106"/>
                  <a:gd name="T92" fmla="*/ 89 w 4182"/>
                  <a:gd name="T93" fmla="*/ 1459 h 4106"/>
                  <a:gd name="T94" fmla="*/ 9 w 4182"/>
                  <a:gd name="T95" fmla="*/ 1880 h 4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82" h="4106">
                    <a:moveTo>
                      <a:pt x="2152" y="4022"/>
                    </a:moveTo>
                    <a:cubicBezTo>
                      <a:pt x="1818" y="4022"/>
                      <a:pt x="1527" y="3989"/>
                      <a:pt x="1282" y="3867"/>
                    </a:cubicBezTo>
                    <a:cubicBezTo>
                      <a:pt x="1123" y="3787"/>
                      <a:pt x="973" y="3712"/>
                      <a:pt x="834" y="3603"/>
                    </a:cubicBezTo>
                    <a:cubicBezTo>
                      <a:pt x="808" y="3583"/>
                      <a:pt x="797" y="3565"/>
                      <a:pt x="773" y="3546"/>
                    </a:cubicBezTo>
                    <a:cubicBezTo>
                      <a:pt x="711" y="3497"/>
                      <a:pt x="693" y="3468"/>
                      <a:pt x="646" y="3427"/>
                    </a:cubicBezTo>
                    <a:cubicBezTo>
                      <a:pt x="560" y="3351"/>
                      <a:pt x="442" y="3197"/>
                      <a:pt x="382" y="3098"/>
                    </a:cubicBezTo>
                    <a:cubicBezTo>
                      <a:pt x="250" y="2879"/>
                      <a:pt x="94" y="2473"/>
                      <a:pt x="94" y="2184"/>
                    </a:cubicBezTo>
                    <a:cubicBezTo>
                      <a:pt x="94" y="1799"/>
                      <a:pt x="106" y="1560"/>
                      <a:pt x="280" y="1211"/>
                    </a:cubicBezTo>
                    <a:cubicBezTo>
                      <a:pt x="334" y="1105"/>
                      <a:pt x="478" y="840"/>
                      <a:pt x="567" y="769"/>
                    </a:cubicBezTo>
                    <a:cubicBezTo>
                      <a:pt x="595" y="747"/>
                      <a:pt x="604" y="739"/>
                      <a:pt x="630" y="713"/>
                    </a:cubicBezTo>
                    <a:lnTo>
                      <a:pt x="953" y="427"/>
                    </a:lnTo>
                    <a:cubicBezTo>
                      <a:pt x="1277" y="213"/>
                      <a:pt x="1674" y="85"/>
                      <a:pt x="2075" y="85"/>
                    </a:cubicBezTo>
                    <a:cubicBezTo>
                      <a:pt x="2385" y="85"/>
                      <a:pt x="2717" y="174"/>
                      <a:pt x="2939" y="288"/>
                    </a:cubicBezTo>
                    <a:lnTo>
                      <a:pt x="3360" y="578"/>
                    </a:lnTo>
                    <a:cubicBezTo>
                      <a:pt x="3430" y="647"/>
                      <a:pt x="3408" y="610"/>
                      <a:pt x="3483" y="700"/>
                    </a:cubicBezTo>
                    <a:cubicBezTo>
                      <a:pt x="3541" y="769"/>
                      <a:pt x="3569" y="789"/>
                      <a:pt x="3647" y="893"/>
                    </a:cubicBezTo>
                    <a:cubicBezTo>
                      <a:pt x="3850" y="1164"/>
                      <a:pt x="4023" y="1591"/>
                      <a:pt x="4023" y="1947"/>
                    </a:cubicBezTo>
                    <a:cubicBezTo>
                      <a:pt x="4023" y="2470"/>
                      <a:pt x="3975" y="2614"/>
                      <a:pt x="3777" y="3014"/>
                    </a:cubicBezTo>
                    <a:cubicBezTo>
                      <a:pt x="3733" y="3103"/>
                      <a:pt x="3548" y="3369"/>
                      <a:pt x="3473" y="3429"/>
                    </a:cubicBezTo>
                    <a:cubicBezTo>
                      <a:pt x="3340" y="3534"/>
                      <a:pt x="3274" y="3636"/>
                      <a:pt x="3077" y="3745"/>
                    </a:cubicBezTo>
                    <a:cubicBezTo>
                      <a:pt x="3019" y="3777"/>
                      <a:pt x="2974" y="3800"/>
                      <a:pt x="2914" y="3827"/>
                    </a:cubicBezTo>
                    <a:cubicBezTo>
                      <a:pt x="2776" y="3889"/>
                      <a:pt x="2714" y="3912"/>
                      <a:pt x="2567" y="3955"/>
                    </a:cubicBezTo>
                    <a:cubicBezTo>
                      <a:pt x="2455" y="3988"/>
                      <a:pt x="2297" y="4022"/>
                      <a:pt x="2152" y="4022"/>
                    </a:cubicBezTo>
                    <a:close/>
                    <a:moveTo>
                      <a:pt x="9" y="1880"/>
                    </a:moveTo>
                    <a:cubicBezTo>
                      <a:pt x="9" y="2149"/>
                      <a:pt x="0" y="2296"/>
                      <a:pt x="62" y="2563"/>
                    </a:cubicBezTo>
                    <a:cubicBezTo>
                      <a:pt x="76" y="2621"/>
                      <a:pt x="99" y="2693"/>
                      <a:pt x="122" y="2749"/>
                    </a:cubicBezTo>
                    <a:cubicBezTo>
                      <a:pt x="207" y="2959"/>
                      <a:pt x="341" y="3194"/>
                      <a:pt x="480" y="3373"/>
                    </a:cubicBezTo>
                    <a:cubicBezTo>
                      <a:pt x="543" y="3455"/>
                      <a:pt x="651" y="3558"/>
                      <a:pt x="730" y="3623"/>
                    </a:cubicBezTo>
                    <a:lnTo>
                      <a:pt x="868" y="3730"/>
                    </a:lnTo>
                    <a:cubicBezTo>
                      <a:pt x="893" y="3748"/>
                      <a:pt x="914" y="3762"/>
                      <a:pt x="939" y="3778"/>
                    </a:cubicBezTo>
                    <a:cubicBezTo>
                      <a:pt x="966" y="3795"/>
                      <a:pt x="993" y="3812"/>
                      <a:pt x="1017" y="3827"/>
                    </a:cubicBezTo>
                    <a:cubicBezTo>
                      <a:pt x="1283" y="3980"/>
                      <a:pt x="1622" y="4106"/>
                      <a:pt x="1982" y="4106"/>
                    </a:cubicBezTo>
                    <a:cubicBezTo>
                      <a:pt x="2426" y="4106"/>
                      <a:pt x="2563" y="4069"/>
                      <a:pt x="2935" y="3917"/>
                    </a:cubicBezTo>
                    <a:lnTo>
                      <a:pt x="3094" y="3830"/>
                    </a:lnTo>
                    <a:cubicBezTo>
                      <a:pt x="3147" y="3801"/>
                      <a:pt x="3197" y="3767"/>
                      <a:pt x="3243" y="3733"/>
                    </a:cubicBezTo>
                    <a:lnTo>
                      <a:pt x="3379" y="3624"/>
                    </a:lnTo>
                    <a:cubicBezTo>
                      <a:pt x="3403" y="3605"/>
                      <a:pt x="3422" y="3594"/>
                      <a:pt x="3445" y="3571"/>
                    </a:cubicBezTo>
                    <a:lnTo>
                      <a:pt x="3624" y="3377"/>
                    </a:lnTo>
                    <a:cubicBezTo>
                      <a:pt x="3763" y="3205"/>
                      <a:pt x="3800" y="3163"/>
                      <a:pt x="3915" y="2932"/>
                    </a:cubicBezTo>
                    <a:cubicBezTo>
                      <a:pt x="4155" y="2453"/>
                      <a:pt x="4182" y="1744"/>
                      <a:pt x="3944" y="1247"/>
                    </a:cubicBezTo>
                    <a:lnTo>
                      <a:pt x="3813" y="1006"/>
                    </a:lnTo>
                    <a:cubicBezTo>
                      <a:pt x="3780" y="952"/>
                      <a:pt x="3753" y="896"/>
                      <a:pt x="3718" y="847"/>
                    </a:cubicBezTo>
                    <a:lnTo>
                      <a:pt x="3470" y="595"/>
                    </a:lnTo>
                    <a:cubicBezTo>
                      <a:pt x="3363" y="487"/>
                      <a:pt x="3265" y="393"/>
                      <a:pt x="3139" y="308"/>
                    </a:cubicBezTo>
                    <a:cubicBezTo>
                      <a:pt x="2870" y="127"/>
                      <a:pt x="2419" y="0"/>
                      <a:pt x="2067" y="0"/>
                    </a:cubicBezTo>
                    <a:cubicBezTo>
                      <a:pt x="1608" y="0"/>
                      <a:pt x="1130" y="165"/>
                      <a:pt x="787" y="439"/>
                    </a:cubicBezTo>
                    <a:cubicBezTo>
                      <a:pt x="457" y="703"/>
                      <a:pt x="223" y="1059"/>
                      <a:pt x="89" y="1459"/>
                    </a:cubicBezTo>
                    <a:cubicBezTo>
                      <a:pt x="52" y="1570"/>
                      <a:pt x="9" y="1739"/>
                      <a:pt x="9" y="18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6" name="Freeform 15">
                <a:extLst>
                  <a:ext uri="{FF2B5EF4-FFF2-40B4-BE49-F238E27FC236}">
                    <a16:creationId xmlns:a16="http://schemas.microsoft.com/office/drawing/2014/main" id="{50C4029F-23DC-46AC-9638-3E2475CFCC17}"/>
                  </a:ext>
                </a:extLst>
              </p:cNvPr>
              <p:cNvSpPr>
                <a:spLocks noEditPoints="1"/>
              </p:cNvSpPr>
              <p:nvPr/>
            </p:nvSpPr>
            <p:spPr bwMode="auto">
              <a:xfrm>
                <a:off x="4570413" y="2382838"/>
                <a:ext cx="298450" cy="184150"/>
              </a:xfrm>
              <a:custGeom>
                <a:avLst/>
                <a:gdLst>
                  <a:gd name="T0" fmla="*/ 781 w 1287"/>
                  <a:gd name="T1" fmla="*/ 444 h 788"/>
                  <a:gd name="T2" fmla="*/ 1067 w 1287"/>
                  <a:gd name="T3" fmla="*/ 69 h 788"/>
                  <a:gd name="T4" fmla="*/ 1118 w 1287"/>
                  <a:gd name="T5" fmla="*/ 128 h 788"/>
                  <a:gd name="T6" fmla="*/ 1228 w 1287"/>
                  <a:gd name="T7" fmla="*/ 204 h 788"/>
                  <a:gd name="T8" fmla="*/ 1236 w 1287"/>
                  <a:gd name="T9" fmla="*/ 187 h 788"/>
                  <a:gd name="T10" fmla="*/ 1278 w 1287"/>
                  <a:gd name="T11" fmla="*/ 86 h 788"/>
                  <a:gd name="T12" fmla="*/ 1168 w 1287"/>
                  <a:gd name="T13" fmla="*/ 103 h 788"/>
                  <a:gd name="T14" fmla="*/ 997 w 1287"/>
                  <a:gd name="T15" fmla="*/ 101 h 788"/>
                  <a:gd name="T16" fmla="*/ 728 w 1287"/>
                  <a:gd name="T17" fmla="*/ 306 h 788"/>
                  <a:gd name="T18" fmla="*/ 779 w 1287"/>
                  <a:gd name="T19" fmla="*/ 433 h 788"/>
                  <a:gd name="T20" fmla="*/ 711 w 1287"/>
                  <a:gd name="T21" fmla="*/ 314 h 788"/>
                  <a:gd name="T22" fmla="*/ 398 w 1287"/>
                  <a:gd name="T23" fmla="*/ 450 h 788"/>
                  <a:gd name="T24" fmla="*/ 329 w 1287"/>
                  <a:gd name="T25" fmla="*/ 484 h 788"/>
                  <a:gd name="T26" fmla="*/ 152 w 1287"/>
                  <a:gd name="T27" fmla="*/ 534 h 788"/>
                  <a:gd name="T28" fmla="*/ 203 w 1287"/>
                  <a:gd name="T29" fmla="*/ 721 h 788"/>
                  <a:gd name="T30" fmla="*/ 102 w 1287"/>
                  <a:gd name="T31" fmla="*/ 543 h 788"/>
                  <a:gd name="T32" fmla="*/ 0 w 1287"/>
                  <a:gd name="T33" fmla="*/ 534 h 788"/>
                  <a:gd name="T34" fmla="*/ 42 w 1287"/>
                  <a:gd name="T35" fmla="*/ 560 h 788"/>
                  <a:gd name="T36" fmla="*/ 220 w 1287"/>
                  <a:gd name="T37" fmla="*/ 534 h 788"/>
                  <a:gd name="T38" fmla="*/ 313 w 1287"/>
                  <a:gd name="T39" fmla="*/ 729 h 788"/>
                  <a:gd name="T40" fmla="*/ 406 w 1287"/>
                  <a:gd name="T41" fmla="*/ 678 h 788"/>
                  <a:gd name="T42" fmla="*/ 421 w 1287"/>
                  <a:gd name="T43" fmla="*/ 630 h 788"/>
                  <a:gd name="T44" fmla="*/ 474 w 1287"/>
                  <a:gd name="T45" fmla="*/ 458 h 788"/>
                  <a:gd name="T46" fmla="*/ 584 w 1287"/>
                  <a:gd name="T47" fmla="*/ 628 h 788"/>
                  <a:gd name="T48" fmla="*/ 686 w 1287"/>
                  <a:gd name="T49" fmla="*/ 619 h 788"/>
                  <a:gd name="T50" fmla="*/ 609 w 1287"/>
                  <a:gd name="T51" fmla="*/ 501 h 788"/>
                  <a:gd name="T52" fmla="*/ 821 w 1287"/>
                  <a:gd name="T53" fmla="*/ 534 h 788"/>
                  <a:gd name="T54" fmla="*/ 838 w 1287"/>
                  <a:gd name="T55" fmla="*/ 271 h 788"/>
                  <a:gd name="T56" fmla="*/ 940 w 1287"/>
                  <a:gd name="T57" fmla="*/ 450 h 788"/>
                  <a:gd name="T58" fmla="*/ 1049 w 1287"/>
                  <a:gd name="T59" fmla="*/ 264 h 788"/>
                  <a:gd name="T60" fmla="*/ 957 w 1287"/>
                  <a:gd name="T61" fmla="*/ 297 h 788"/>
                  <a:gd name="T62" fmla="*/ 948 w 1287"/>
                  <a:gd name="T63" fmla="*/ 221 h 788"/>
                  <a:gd name="T64" fmla="*/ 897 w 1287"/>
                  <a:gd name="T65" fmla="*/ 213 h 788"/>
                  <a:gd name="T66" fmla="*/ 982 w 1287"/>
                  <a:gd name="T67" fmla="*/ 145 h 788"/>
                  <a:gd name="T68" fmla="*/ 1228 w 1287"/>
                  <a:gd name="T69" fmla="*/ 20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788">
                    <a:moveTo>
                      <a:pt x="779" y="441"/>
                    </a:moveTo>
                    <a:lnTo>
                      <a:pt x="781" y="444"/>
                    </a:lnTo>
                    <a:cubicBezTo>
                      <a:pt x="781" y="444"/>
                      <a:pt x="778" y="442"/>
                      <a:pt x="779" y="441"/>
                    </a:cubicBezTo>
                    <a:close/>
                    <a:moveTo>
                      <a:pt x="1067" y="69"/>
                    </a:moveTo>
                    <a:cubicBezTo>
                      <a:pt x="1103" y="70"/>
                      <a:pt x="1119" y="73"/>
                      <a:pt x="1134" y="94"/>
                    </a:cubicBezTo>
                    <a:cubicBezTo>
                      <a:pt x="1128" y="119"/>
                      <a:pt x="1131" y="108"/>
                      <a:pt x="1118" y="128"/>
                    </a:cubicBezTo>
                    <a:cubicBezTo>
                      <a:pt x="1087" y="120"/>
                      <a:pt x="1071" y="104"/>
                      <a:pt x="1067" y="69"/>
                    </a:cubicBezTo>
                    <a:close/>
                    <a:moveTo>
                      <a:pt x="1228" y="204"/>
                    </a:moveTo>
                    <a:cubicBezTo>
                      <a:pt x="1197" y="204"/>
                      <a:pt x="1151" y="208"/>
                      <a:pt x="1134" y="145"/>
                    </a:cubicBezTo>
                    <a:lnTo>
                      <a:pt x="1236" y="187"/>
                    </a:lnTo>
                    <a:cubicBezTo>
                      <a:pt x="1285" y="186"/>
                      <a:pt x="1287" y="147"/>
                      <a:pt x="1287" y="94"/>
                    </a:cubicBezTo>
                    <a:lnTo>
                      <a:pt x="1278" y="86"/>
                    </a:lnTo>
                    <a:cubicBezTo>
                      <a:pt x="1254" y="104"/>
                      <a:pt x="1262" y="85"/>
                      <a:pt x="1261" y="128"/>
                    </a:cubicBezTo>
                    <a:cubicBezTo>
                      <a:pt x="1227" y="110"/>
                      <a:pt x="1223" y="103"/>
                      <a:pt x="1168" y="103"/>
                    </a:cubicBezTo>
                    <a:cubicBezTo>
                      <a:pt x="1185" y="67"/>
                      <a:pt x="1186" y="58"/>
                      <a:pt x="1177" y="18"/>
                    </a:cubicBezTo>
                    <a:cubicBezTo>
                      <a:pt x="1101" y="0"/>
                      <a:pt x="1032" y="42"/>
                      <a:pt x="997" y="101"/>
                    </a:cubicBezTo>
                    <a:cubicBezTo>
                      <a:pt x="973" y="143"/>
                      <a:pt x="994" y="128"/>
                      <a:pt x="952" y="149"/>
                    </a:cubicBezTo>
                    <a:cubicBezTo>
                      <a:pt x="891" y="179"/>
                      <a:pt x="764" y="296"/>
                      <a:pt x="728" y="306"/>
                    </a:cubicBezTo>
                    <a:lnTo>
                      <a:pt x="762" y="323"/>
                    </a:lnTo>
                    <a:cubicBezTo>
                      <a:pt x="765" y="356"/>
                      <a:pt x="776" y="400"/>
                      <a:pt x="779" y="433"/>
                    </a:cubicBezTo>
                    <a:cubicBezTo>
                      <a:pt x="741" y="413"/>
                      <a:pt x="721" y="392"/>
                      <a:pt x="686" y="374"/>
                    </a:cubicBezTo>
                    <a:cubicBezTo>
                      <a:pt x="696" y="354"/>
                      <a:pt x="705" y="339"/>
                      <a:pt x="711" y="314"/>
                    </a:cubicBezTo>
                    <a:cubicBezTo>
                      <a:pt x="687" y="327"/>
                      <a:pt x="665" y="337"/>
                      <a:pt x="638" y="351"/>
                    </a:cubicBezTo>
                    <a:cubicBezTo>
                      <a:pt x="545" y="401"/>
                      <a:pt x="522" y="421"/>
                      <a:pt x="398" y="450"/>
                    </a:cubicBezTo>
                    <a:cubicBezTo>
                      <a:pt x="405" y="534"/>
                      <a:pt x="425" y="404"/>
                      <a:pt x="466" y="577"/>
                    </a:cubicBezTo>
                    <a:cubicBezTo>
                      <a:pt x="379" y="531"/>
                      <a:pt x="382" y="491"/>
                      <a:pt x="329" y="484"/>
                    </a:cubicBezTo>
                    <a:cubicBezTo>
                      <a:pt x="287" y="478"/>
                      <a:pt x="268" y="491"/>
                      <a:pt x="233" y="497"/>
                    </a:cubicBezTo>
                    <a:cubicBezTo>
                      <a:pt x="181" y="506"/>
                      <a:pt x="165" y="486"/>
                      <a:pt x="152" y="534"/>
                    </a:cubicBezTo>
                    <a:cubicBezTo>
                      <a:pt x="181" y="537"/>
                      <a:pt x="183" y="541"/>
                      <a:pt x="203" y="551"/>
                    </a:cubicBezTo>
                    <a:cubicBezTo>
                      <a:pt x="203" y="623"/>
                      <a:pt x="216" y="664"/>
                      <a:pt x="203" y="721"/>
                    </a:cubicBezTo>
                    <a:cubicBezTo>
                      <a:pt x="173" y="728"/>
                      <a:pt x="175" y="729"/>
                      <a:pt x="135" y="729"/>
                    </a:cubicBezTo>
                    <a:cubicBezTo>
                      <a:pt x="121" y="700"/>
                      <a:pt x="102" y="589"/>
                      <a:pt x="102" y="543"/>
                    </a:cubicBezTo>
                    <a:cubicBezTo>
                      <a:pt x="142" y="539"/>
                      <a:pt x="116" y="555"/>
                      <a:pt x="135" y="518"/>
                    </a:cubicBezTo>
                    <a:cubicBezTo>
                      <a:pt x="103" y="518"/>
                      <a:pt x="28" y="528"/>
                      <a:pt x="0" y="534"/>
                    </a:cubicBezTo>
                    <a:lnTo>
                      <a:pt x="0" y="560"/>
                    </a:lnTo>
                    <a:lnTo>
                      <a:pt x="42" y="560"/>
                    </a:lnTo>
                    <a:cubicBezTo>
                      <a:pt x="42" y="675"/>
                      <a:pt x="45" y="788"/>
                      <a:pt x="166" y="760"/>
                    </a:cubicBezTo>
                    <a:cubicBezTo>
                      <a:pt x="291" y="731"/>
                      <a:pt x="222" y="614"/>
                      <a:pt x="220" y="534"/>
                    </a:cubicBezTo>
                    <a:cubicBezTo>
                      <a:pt x="250" y="528"/>
                      <a:pt x="248" y="526"/>
                      <a:pt x="288" y="526"/>
                    </a:cubicBezTo>
                    <a:cubicBezTo>
                      <a:pt x="318" y="657"/>
                      <a:pt x="328" y="555"/>
                      <a:pt x="313" y="729"/>
                    </a:cubicBezTo>
                    <a:cubicBezTo>
                      <a:pt x="354" y="720"/>
                      <a:pt x="351" y="712"/>
                      <a:pt x="406" y="712"/>
                    </a:cubicBezTo>
                    <a:lnTo>
                      <a:pt x="406" y="678"/>
                    </a:lnTo>
                    <a:cubicBezTo>
                      <a:pt x="354" y="677"/>
                      <a:pt x="338" y="656"/>
                      <a:pt x="330" y="560"/>
                    </a:cubicBezTo>
                    <a:cubicBezTo>
                      <a:pt x="364" y="578"/>
                      <a:pt x="392" y="604"/>
                      <a:pt x="421" y="630"/>
                    </a:cubicBezTo>
                    <a:cubicBezTo>
                      <a:pt x="494" y="693"/>
                      <a:pt x="484" y="673"/>
                      <a:pt x="525" y="670"/>
                    </a:cubicBezTo>
                    <a:cubicBezTo>
                      <a:pt x="518" y="589"/>
                      <a:pt x="474" y="546"/>
                      <a:pt x="474" y="458"/>
                    </a:cubicBezTo>
                    <a:cubicBezTo>
                      <a:pt x="491" y="450"/>
                      <a:pt x="504" y="446"/>
                      <a:pt x="525" y="441"/>
                    </a:cubicBezTo>
                    <a:cubicBezTo>
                      <a:pt x="531" y="514"/>
                      <a:pt x="584" y="547"/>
                      <a:pt x="584" y="628"/>
                    </a:cubicBezTo>
                    <a:cubicBezTo>
                      <a:pt x="556" y="638"/>
                      <a:pt x="578" y="617"/>
                      <a:pt x="559" y="653"/>
                    </a:cubicBezTo>
                    <a:cubicBezTo>
                      <a:pt x="621" y="648"/>
                      <a:pt x="618" y="619"/>
                      <a:pt x="686" y="619"/>
                    </a:cubicBezTo>
                    <a:lnTo>
                      <a:pt x="686" y="585"/>
                    </a:lnTo>
                    <a:cubicBezTo>
                      <a:pt x="641" y="584"/>
                      <a:pt x="647" y="581"/>
                      <a:pt x="609" y="501"/>
                    </a:cubicBezTo>
                    <a:cubicBezTo>
                      <a:pt x="599" y="478"/>
                      <a:pt x="564" y="384"/>
                      <a:pt x="628" y="403"/>
                    </a:cubicBezTo>
                    <a:cubicBezTo>
                      <a:pt x="686" y="420"/>
                      <a:pt x="739" y="533"/>
                      <a:pt x="821" y="534"/>
                    </a:cubicBezTo>
                    <a:cubicBezTo>
                      <a:pt x="821" y="435"/>
                      <a:pt x="782" y="377"/>
                      <a:pt x="804" y="280"/>
                    </a:cubicBezTo>
                    <a:lnTo>
                      <a:pt x="838" y="271"/>
                    </a:lnTo>
                    <a:lnTo>
                      <a:pt x="938" y="393"/>
                    </a:lnTo>
                    <a:cubicBezTo>
                      <a:pt x="955" y="421"/>
                      <a:pt x="941" y="401"/>
                      <a:pt x="940" y="450"/>
                    </a:cubicBezTo>
                    <a:cubicBezTo>
                      <a:pt x="1024" y="405"/>
                      <a:pt x="1066" y="358"/>
                      <a:pt x="1118" y="323"/>
                    </a:cubicBezTo>
                    <a:cubicBezTo>
                      <a:pt x="1114" y="316"/>
                      <a:pt x="1049" y="209"/>
                      <a:pt x="1049" y="264"/>
                    </a:cubicBezTo>
                    <a:cubicBezTo>
                      <a:pt x="1048" y="315"/>
                      <a:pt x="1063" y="359"/>
                      <a:pt x="991" y="365"/>
                    </a:cubicBezTo>
                    <a:cubicBezTo>
                      <a:pt x="979" y="317"/>
                      <a:pt x="967" y="336"/>
                      <a:pt x="957" y="297"/>
                    </a:cubicBezTo>
                    <a:cubicBezTo>
                      <a:pt x="990" y="297"/>
                      <a:pt x="991" y="300"/>
                      <a:pt x="1016" y="306"/>
                    </a:cubicBezTo>
                    <a:cubicBezTo>
                      <a:pt x="1015" y="253"/>
                      <a:pt x="991" y="231"/>
                      <a:pt x="948" y="221"/>
                    </a:cubicBezTo>
                    <a:lnTo>
                      <a:pt x="948" y="272"/>
                    </a:lnTo>
                    <a:cubicBezTo>
                      <a:pt x="909" y="263"/>
                      <a:pt x="898" y="258"/>
                      <a:pt x="897" y="213"/>
                    </a:cubicBezTo>
                    <a:cubicBezTo>
                      <a:pt x="962" y="198"/>
                      <a:pt x="958" y="208"/>
                      <a:pt x="1016" y="213"/>
                    </a:cubicBezTo>
                    <a:cubicBezTo>
                      <a:pt x="1015" y="161"/>
                      <a:pt x="1005" y="179"/>
                      <a:pt x="982" y="145"/>
                    </a:cubicBezTo>
                    <a:cubicBezTo>
                      <a:pt x="1051" y="112"/>
                      <a:pt x="1133" y="224"/>
                      <a:pt x="1134" y="289"/>
                    </a:cubicBezTo>
                    <a:cubicBezTo>
                      <a:pt x="1164" y="281"/>
                      <a:pt x="1211" y="229"/>
                      <a:pt x="1228"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7" name="Freeform 16">
                <a:extLst>
                  <a:ext uri="{FF2B5EF4-FFF2-40B4-BE49-F238E27FC236}">
                    <a16:creationId xmlns:a16="http://schemas.microsoft.com/office/drawing/2014/main" id="{4F543444-5B88-47A6-9A00-EE939D11A9AB}"/>
                  </a:ext>
                </a:extLst>
              </p:cNvPr>
              <p:cNvSpPr>
                <a:spLocks noEditPoints="1"/>
              </p:cNvSpPr>
              <p:nvPr/>
            </p:nvSpPr>
            <p:spPr bwMode="auto">
              <a:xfrm>
                <a:off x="4165600" y="2305051"/>
                <a:ext cx="212725" cy="219075"/>
              </a:xfrm>
              <a:custGeom>
                <a:avLst/>
                <a:gdLst>
                  <a:gd name="T0" fmla="*/ 770 w 914"/>
                  <a:gd name="T1" fmla="*/ 779 h 937"/>
                  <a:gd name="T2" fmla="*/ 796 w 914"/>
                  <a:gd name="T3" fmla="*/ 686 h 937"/>
                  <a:gd name="T4" fmla="*/ 855 w 914"/>
                  <a:gd name="T5" fmla="*/ 720 h 937"/>
                  <a:gd name="T6" fmla="*/ 770 w 914"/>
                  <a:gd name="T7" fmla="*/ 779 h 937"/>
                  <a:gd name="T8" fmla="*/ 677 w 914"/>
                  <a:gd name="T9" fmla="*/ 712 h 937"/>
                  <a:gd name="T10" fmla="*/ 728 w 914"/>
                  <a:gd name="T11" fmla="*/ 618 h 937"/>
                  <a:gd name="T12" fmla="*/ 677 w 914"/>
                  <a:gd name="T13" fmla="*/ 712 h 937"/>
                  <a:gd name="T14" fmla="*/ 421 w 914"/>
                  <a:gd name="T15" fmla="*/ 642 h 937"/>
                  <a:gd name="T16" fmla="*/ 381 w 914"/>
                  <a:gd name="T17" fmla="*/ 618 h 937"/>
                  <a:gd name="T18" fmla="*/ 388 w 914"/>
                  <a:gd name="T19" fmla="*/ 600 h 937"/>
                  <a:gd name="T20" fmla="*/ 415 w 914"/>
                  <a:gd name="T21" fmla="*/ 542 h 937"/>
                  <a:gd name="T22" fmla="*/ 482 w 914"/>
                  <a:gd name="T23" fmla="*/ 576 h 937"/>
                  <a:gd name="T24" fmla="*/ 421 w 914"/>
                  <a:gd name="T25" fmla="*/ 642 h 937"/>
                  <a:gd name="T26" fmla="*/ 447 w 914"/>
                  <a:gd name="T27" fmla="*/ 510 h 937"/>
                  <a:gd name="T28" fmla="*/ 533 w 914"/>
                  <a:gd name="T29" fmla="*/ 500 h 937"/>
                  <a:gd name="T30" fmla="*/ 499 w 914"/>
                  <a:gd name="T31" fmla="*/ 559 h 937"/>
                  <a:gd name="T32" fmla="*/ 447 w 914"/>
                  <a:gd name="T33" fmla="*/ 510 h 937"/>
                  <a:gd name="T34" fmla="*/ 0 w 914"/>
                  <a:gd name="T35" fmla="*/ 136 h 937"/>
                  <a:gd name="T36" fmla="*/ 180 w 914"/>
                  <a:gd name="T37" fmla="*/ 231 h 937"/>
                  <a:gd name="T38" fmla="*/ 279 w 914"/>
                  <a:gd name="T39" fmla="*/ 212 h 937"/>
                  <a:gd name="T40" fmla="*/ 228 w 914"/>
                  <a:gd name="T41" fmla="*/ 280 h 937"/>
                  <a:gd name="T42" fmla="*/ 322 w 914"/>
                  <a:gd name="T43" fmla="*/ 271 h 937"/>
                  <a:gd name="T44" fmla="*/ 247 w 914"/>
                  <a:gd name="T45" fmla="*/ 350 h 937"/>
                  <a:gd name="T46" fmla="*/ 152 w 914"/>
                  <a:gd name="T47" fmla="*/ 390 h 937"/>
                  <a:gd name="T48" fmla="*/ 245 w 914"/>
                  <a:gd name="T49" fmla="*/ 491 h 937"/>
                  <a:gd name="T50" fmla="*/ 290 w 914"/>
                  <a:gd name="T51" fmla="*/ 409 h 937"/>
                  <a:gd name="T52" fmla="*/ 372 w 914"/>
                  <a:gd name="T53" fmla="*/ 339 h 937"/>
                  <a:gd name="T54" fmla="*/ 364 w 914"/>
                  <a:gd name="T55" fmla="*/ 432 h 937"/>
                  <a:gd name="T56" fmla="*/ 440 w 914"/>
                  <a:gd name="T57" fmla="*/ 398 h 937"/>
                  <a:gd name="T58" fmla="*/ 346 w 914"/>
                  <a:gd name="T59" fmla="*/ 532 h 937"/>
                  <a:gd name="T60" fmla="*/ 288 w 914"/>
                  <a:gd name="T61" fmla="*/ 551 h 937"/>
                  <a:gd name="T62" fmla="*/ 491 w 914"/>
                  <a:gd name="T63" fmla="*/ 720 h 937"/>
                  <a:gd name="T64" fmla="*/ 474 w 914"/>
                  <a:gd name="T65" fmla="*/ 678 h 937"/>
                  <a:gd name="T66" fmla="*/ 584 w 914"/>
                  <a:gd name="T67" fmla="*/ 551 h 937"/>
                  <a:gd name="T68" fmla="*/ 643 w 914"/>
                  <a:gd name="T69" fmla="*/ 576 h 937"/>
                  <a:gd name="T70" fmla="*/ 601 w 914"/>
                  <a:gd name="T71" fmla="*/ 813 h 937"/>
                  <a:gd name="T72" fmla="*/ 711 w 914"/>
                  <a:gd name="T73" fmla="*/ 745 h 937"/>
                  <a:gd name="T74" fmla="*/ 688 w 914"/>
                  <a:gd name="T75" fmla="*/ 850 h 937"/>
                  <a:gd name="T76" fmla="*/ 914 w 914"/>
                  <a:gd name="T77" fmla="*/ 737 h 937"/>
                  <a:gd name="T78" fmla="*/ 830 w 914"/>
                  <a:gd name="T79" fmla="*/ 678 h 937"/>
                  <a:gd name="T80" fmla="*/ 747 w 914"/>
                  <a:gd name="T81" fmla="*/ 617 h 937"/>
                  <a:gd name="T82" fmla="*/ 661 w 914"/>
                  <a:gd name="T83" fmla="*/ 559 h 937"/>
                  <a:gd name="T84" fmla="*/ 539 w 914"/>
                  <a:gd name="T85" fmla="*/ 468 h 937"/>
                  <a:gd name="T86" fmla="*/ 505 w 914"/>
                  <a:gd name="T87" fmla="*/ 427 h 937"/>
                  <a:gd name="T88" fmla="*/ 464 w 914"/>
                  <a:gd name="T89" fmla="*/ 400 h 937"/>
                  <a:gd name="T90" fmla="*/ 332 w 914"/>
                  <a:gd name="T91" fmla="*/ 244 h 937"/>
                  <a:gd name="T92" fmla="*/ 291 w 914"/>
                  <a:gd name="T93" fmla="*/ 208 h 937"/>
                  <a:gd name="T94" fmla="*/ 228 w 914"/>
                  <a:gd name="T95" fmla="*/ 119 h 937"/>
                  <a:gd name="T96" fmla="*/ 175 w 914"/>
                  <a:gd name="T97" fmla="*/ 201 h 937"/>
                  <a:gd name="T98" fmla="*/ 76 w 914"/>
                  <a:gd name="T99" fmla="*/ 237 h 937"/>
                  <a:gd name="T100" fmla="*/ 39 w 914"/>
                  <a:gd name="T101" fmla="*/ 191 h 937"/>
                  <a:gd name="T102" fmla="*/ 228 w 914"/>
                  <a:gd name="T103" fmla="*/ 110 h 937"/>
                  <a:gd name="T104" fmla="*/ 169 w 914"/>
                  <a:gd name="T105" fmla="*/ 0 h 937"/>
                  <a:gd name="T106" fmla="*/ 134 w 914"/>
                  <a:gd name="T107" fmla="*/ 41 h 937"/>
                  <a:gd name="T108" fmla="*/ 117 w 914"/>
                  <a:gd name="T109" fmla="*/ 58 h 937"/>
                  <a:gd name="T110" fmla="*/ 0 w 914"/>
                  <a:gd name="T111" fmla="*/ 1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4" h="937">
                    <a:moveTo>
                      <a:pt x="770" y="779"/>
                    </a:moveTo>
                    <a:cubicBezTo>
                      <a:pt x="781" y="756"/>
                      <a:pt x="795" y="719"/>
                      <a:pt x="796" y="686"/>
                    </a:cubicBezTo>
                    <a:cubicBezTo>
                      <a:pt x="852" y="686"/>
                      <a:pt x="838" y="687"/>
                      <a:pt x="855" y="720"/>
                    </a:cubicBezTo>
                    <a:lnTo>
                      <a:pt x="770" y="779"/>
                    </a:lnTo>
                    <a:close/>
                    <a:moveTo>
                      <a:pt x="677" y="712"/>
                    </a:moveTo>
                    <a:cubicBezTo>
                      <a:pt x="684" y="634"/>
                      <a:pt x="696" y="626"/>
                      <a:pt x="728" y="618"/>
                    </a:cubicBezTo>
                    <a:cubicBezTo>
                      <a:pt x="734" y="646"/>
                      <a:pt x="758" y="693"/>
                      <a:pt x="677" y="712"/>
                    </a:cubicBezTo>
                    <a:close/>
                    <a:moveTo>
                      <a:pt x="421" y="642"/>
                    </a:moveTo>
                    <a:cubicBezTo>
                      <a:pt x="399" y="627"/>
                      <a:pt x="412" y="627"/>
                      <a:pt x="381" y="618"/>
                    </a:cubicBezTo>
                    <a:cubicBezTo>
                      <a:pt x="383" y="614"/>
                      <a:pt x="387" y="603"/>
                      <a:pt x="388" y="600"/>
                    </a:cubicBezTo>
                    <a:cubicBezTo>
                      <a:pt x="416" y="544"/>
                      <a:pt x="411" y="591"/>
                      <a:pt x="415" y="542"/>
                    </a:cubicBezTo>
                    <a:cubicBezTo>
                      <a:pt x="466" y="543"/>
                      <a:pt x="448" y="553"/>
                      <a:pt x="482" y="576"/>
                    </a:cubicBezTo>
                    <a:lnTo>
                      <a:pt x="421" y="642"/>
                    </a:lnTo>
                    <a:close/>
                    <a:moveTo>
                      <a:pt x="447" y="510"/>
                    </a:moveTo>
                    <a:cubicBezTo>
                      <a:pt x="449" y="508"/>
                      <a:pt x="533" y="433"/>
                      <a:pt x="533" y="500"/>
                    </a:cubicBezTo>
                    <a:cubicBezTo>
                      <a:pt x="533" y="515"/>
                      <a:pt x="508" y="547"/>
                      <a:pt x="499" y="559"/>
                    </a:cubicBezTo>
                    <a:lnTo>
                      <a:pt x="447" y="510"/>
                    </a:lnTo>
                    <a:close/>
                    <a:moveTo>
                      <a:pt x="0" y="136"/>
                    </a:moveTo>
                    <a:cubicBezTo>
                      <a:pt x="0" y="253"/>
                      <a:pt x="70" y="313"/>
                      <a:pt x="180" y="231"/>
                    </a:cubicBezTo>
                    <a:cubicBezTo>
                      <a:pt x="215" y="204"/>
                      <a:pt x="223" y="212"/>
                      <a:pt x="279" y="212"/>
                    </a:cubicBezTo>
                    <a:cubicBezTo>
                      <a:pt x="255" y="246"/>
                      <a:pt x="242" y="223"/>
                      <a:pt x="228" y="280"/>
                    </a:cubicBezTo>
                    <a:cubicBezTo>
                      <a:pt x="265" y="279"/>
                      <a:pt x="275" y="271"/>
                      <a:pt x="322" y="271"/>
                    </a:cubicBezTo>
                    <a:cubicBezTo>
                      <a:pt x="310" y="321"/>
                      <a:pt x="280" y="319"/>
                      <a:pt x="247" y="350"/>
                    </a:cubicBezTo>
                    <a:cubicBezTo>
                      <a:pt x="174" y="419"/>
                      <a:pt x="221" y="391"/>
                      <a:pt x="152" y="390"/>
                    </a:cubicBezTo>
                    <a:cubicBezTo>
                      <a:pt x="156" y="432"/>
                      <a:pt x="224" y="486"/>
                      <a:pt x="245" y="491"/>
                    </a:cubicBezTo>
                    <a:cubicBezTo>
                      <a:pt x="232" y="433"/>
                      <a:pt x="252" y="442"/>
                      <a:pt x="290" y="409"/>
                    </a:cubicBezTo>
                    <a:cubicBezTo>
                      <a:pt x="326" y="378"/>
                      <a:pt x="327" y="363"/>
                      <a:pt x="372" y="339"/>
                    </a:cubicBezTo>
                    <a:cubicBezTo>
                      <a:pt x="372" y="386"/>
                      <a:pt x="367" y="397"/>
                      <a:pt x="364" y="432"/>
                    </a:cubicBezTo>
                    <a:cubicBezTo>
                      <a:pt x="438" y="397"/>
                      <a:pt x="398" y="402"/>
                      <a:pt x="440" y="398"/>
                    </a:cubicBezTo>
                    <a:cubicBezTo>
                      <a:pt x="436" y="449"/>
                      <a:pt x="387" y="495"/>
                      <a:pt x="346" y="532"/>
                    </a:cubicBezTo>
                    <a:cubicBezTo>
                      <a:pt x="322" y="554"/>
                      <a:pt x="330" y="551"/>
                      <a:pt x="288" y="551"/>
                    </a:cubicBezTo>
                    <a:cubicBezTo>
                      <a:pt x="316" y="593"/>
                      <a:pt x="445" y="709"/>
                      <a:pt x="491" y="720"/>
                    </a:cubicBezTo>
                    <a:cubicBezTo>
                      <a:pt x="488" y="684"/>
                      <a:pt x="492" y="705"/>
                      <a:pt x="474" y="678"/>
                    </a:cubicBezTo>
                    <a:cubicBezTo>
                      <a:pt x="513" y="667"/>
                      <a:pt x="565" y="586"/>
                      <a:pt x="584" y="551"/>
                    </a:cubicBezTo>
                    <a:cubicBezTo>
                      <a:pt x="604" y="561"/>
                      <a:pt x="623" y="565"/>
                      <a:pt x="643" y="576"/>
                    </a:cubicBezTo>
                    <a:cubicBezTo>
                      <a:pt x="615" y="696"/>
                      <a:pt x="591" y="697"/>
                      <a:pt x="601" y="813"/>
                    </a:cubicBezTo>
                    <a:cubicBezTo>
                      <a:pt x="655" y="800"/>
                      <a:pt x="658" y="760"/>
                      <a:pt x="711" y="745"/>
                    </a:cubicBezTo>
                    <a:cubicBezTo>
                      <a:pt x="707" y="763"/>
                      <a:pt x="687" y="838"/>
                      <a:pt x="688" y="850"/>
                    </a:cubicBezTo>
                    <a:cubicBezTo>
                      <a:pt x="695" y="937"/>
                      <a:pt x="793" y="765"/>
                      <a:pt x="914" y="737"/>
                    </a:cubicBezTo>
                    <a:cubicBezTo>
                      <a:pt x="910" y="689"/>
                      <a:pt x="877" y="682"/>
                      <a:pt x="830" y="678"/>
                    </a:cubicBezTo>
                    <a:cubicBezTo>
                      <a:pt x="826" y="643"/>
                      <a:pt x="828" y="647"/>
                      <a:pt x="747" y="617"/>
                    </a:cubicBezTo>
                    <a:cubicBezTo>
                      <a:pt x="696" y="598"/>
                      <a:pt x="754" y="617"/>
                      <a:pt x="661" y="559"/>
                    </a:cubicBezTo>
                    <a:lnTo>
                      <a:pt x="539" y="468"/>
                    </a:lnTo>
                    <a:cubicBezTo>
                      <a:pt x="518" y="450"/>
                      <a:pt x="528" y="447"/>
                      <a:pt x="505" y="427"/>
                    </a:cubicBezTo>
                    <a:cubicBezTo>
                      <a:pt x="493" y="418"/>
                      <a:pt x="474" y="409"/>
                      <a:pt x="464" y="400"/>
                    </a:cubicBezTo>
                    <a:cubicBezTo>
                      <a:pt x="442" y="380"/>
                      <a:pt x="389" y="297"/>
                      <a:pt x="332" y="244"/>
                    </a:cubicBezTo>
                    <a:cubicBezTo>
                      <a:pt x="319" y="231"/>
                      <a:pt x="300" y="219"/>
                      <a:pt x="291" y="208"/>
                    </a:cubicBezTo>
                    <a:cubicBezTo>
                      <a:pt x="261" y="168"/>
                      <a:pt x="287" y="158"/>
                      <a:pt x="228" y="119"/>
                    </a:cubicBezTo>
                    <a:cubicBezTo>
                      <a:pt x="228" y="186"/>
                      <a:pt x="225" y="176"/>
                      <a:pt x="175" y="201"/>
                    </a:cubicBezTo>
                    <a:cubicBezTo>
                      <a:pt x="140" y="218"/>
                      <a:pt x="125" y="237"/>
                      <a:pt x="76" y="237"/>
                    </a:cubicBezTo>
                    <a:cubicBezTo>
                      <a:pt x="50" y="237"/>
                      <a:pt x="35" y="210"/>
                      <a:pt x="39" y="191"/>
                    </a:cubicBezTo>
                    <a:cubicBezTo>
                      <a:pt x="48" y="156"/>
                      <a:pt x="162" y="79"/>
                      <a:pt x="228" y="110"/>
                    </a:cubicBezTo>
                    <a:cubicBezTo>
                      <a:pt x="223" y="86"/>
                      <a:pt x="185" y="12"/>
                      <a:pt x="169" y="0"/>
                    </a:cubicBezTo>
                    <a:cubicBezTo>
                      <a:pt x="125" y="12"/>
                      <a:pt x="158" y="6"/>
                      <a:pt x="134" y="41"/>
                    </a:cubicBezTo>
                    <a:cubicBezTo>
                      <a:pt x="126" y="54"/>
                      <a:pt x="133" y="47"/>
                      <a:pt x="117" y="58"/>
                    </a:cubicBezTo>
                    <a:cubicBezTo>
                      <a:pt x="84" y="84"/>
                      <a:pt x="0" y="102"/>
                      <a:pt x="0"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8" name="Freeform 17">
                <a:extLst>
                  <a:ext uri="{FF2B5EF4-FFF2-40B4-BE49-F238E27FC236}">
                    <a16:creationId xmlns:a16="http://schemas.microsoft.com/office/drawing/2014/main" id="{0E49FE35-9B4A-49CD-AB18-B63C6A1F7F86}"/>
                  </a:ext>
                </a:extLst>
              </p:cNvPr>
              <p:cNvSpPr>
                <a:spLocks noEditPoints="1"/>
              </p:cNvSpPr>
              <p:nvPr/>
            </p:nvSpPr>
            <p:spPr bwMode="auto">
              <a:xfrm>
                <a:off x="4154488" y="1903413"/>
                <a:ext cx="77788" cy="103188"/>
              </a:xfrm>
              <a:custGeom>
                <a:avLst/>
                <a:gdLst>
                  <a:gd name="T0" fmla="*/ 169 w 339"/>
                  <a:gd name="T1" fmla="*/ 304 h 445"/>
                  <a:gd name="T2" fmla="*/ 172 w 339"/>
                  <a:gd name="T3" fmla="*/ 307 h 445"/>
                  <a:gd name="T4" fmla="*/ 169 w 339"/>
                  <a:gd name="T5" fmla="*/ 304 h 445"/>
                  <a:gd name="T6" fmla="*/ 195 w 339"/>
                  <a:gd name="T7" fmla="*/ 228 h 445"/>
                  <a:gd name="T8" fmla="*/ 254 w 339"/>
                  <a:gd name="T9" fmla="*/ 245 h 445"/>
                  <a:gd name="T10" fmla="*/ 195 w 339"/>
                  <a:gd name="T11" fmla="*/ 304 h 445"/>
                  <a:gd name="T12" fmla="*/ 222 w 339"/>
                  <a:gd name="T13" fmla="*/ 272 h 445"/>
                  <a:gd name="T14" fmla="*/ 195 w 339"/>
                  <a:gd name="T15" fmla="*/ 228 h 445"/>
                  <a:gd name="T16" fmla="*/ 119 w 339"/>
                  <a:gd name="T17" fmla="*/ 144 h 445"/>
                  <a:gd name="T18" fmla="*/ 152 w 339"/>
                  <a:gd name="T19" fmla="*/ 177 h 445"/>
                  <a:gd name="T20" fmla="*/ 119 w 339"/>
                  <a:gd name="T21" fmla="*/ 144 h 445"/>
                  <a:gd name="T22" fmla="*/ 271 w 339"/>
                  <a:gd name="T23" fmla="*/ 203 h 445"/>
                  <a:gd name="T24" fmla="*/ 246 w 339"/>
                  <a:gd name="T25" fmla="*/ 203 h 445"/>
                  <a:gd name="T26" fmla="*/ 262 w 339"/>
                  <a:gd name="T27" fmla="*/ 59 h 445"/>
                  <a:gd name="T28" fmla="*/ 271 w 339"/>
                  <a:gd name="T29" fmla="*/ 203 h 445"/>
                  <a:gd name="T30" fmla="*/ 0 w 339"/>
                  <a:gd name="T31" fmla="*/ 220 h 445"/>
                  <a:gd name="T32" fmla="*/ 59 w 339"/>
                  <a:gd name="T33" fmla="*/ 211 h 445"/>
                  <a:gd name="T34" fmla="*/ 117 w 339"/>
                  <a:gd name="T35" fmla="*/ 264 h 445"/>
                  <a:gd name="T36" fmla="*/ 93 w 339"/>
                  <a:gd name="T37" fmla="*/ 338 h 445"/>
                  <a:gd name="T38" fmla="*/ 25 w 339"/>
                  <a:gd name="T39" fmla="*/ 313 h 445"/>
                  <a:gd name="T40" fmla="*/ 19 w 339"/>
                  <a:gd name="T41" fmla="*/ 386 h 445"/>
                  <a:gd name="T42" fmla="*/ 263 w 339"/>
                  <a:gd name="T43" fmla="*/ 339 h 445"/>
                  <a:gd name="T44" fmla="*/ 300 w 339"/>
                  <a:gd name="T45" fmla="*/ 266 h 445"/>
                  <a:gd name="T46" fmla="*/ 339 w 339"/>
                  <a:gd name="T47" fmla="*/ 194 h 445"/>
                  <a:gd name="T48" fmla="*/ 296 w 339"/>
                  <a:gd name="T49" fmla="*/ 194 h 445"/>
                  <a:gd name="T50" fmla="*/ 322 w 339"/>
                  <a:gd name="T51" fmla="*/ 67 h 445"/>
                  <a:gd name="T52" fmla="*/ 296 w 339"/>
                  <a:gd name="T53" fmla="*/ 25 h 445"/>
                  <a:gd name="T54" fmla="*/ 161 w 339"/>
                  <a:gd name="T55" fmla="*/ 93 h 445"/>
                  <a:gd name="T56" fmla="*/ 161 w 339"/>
                  <a:gd name="T57" fmla="*/ 0 h 445"/>
                  <a:gd name="T58" fmla="*/ 54 w 339"/>
                  <a:gd name="T59" fmla="*/ 104 h 445"/>
                  <a:gd name="T60" fmla="*/ 0 w 339"/>
                  <a:gd name="T61"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9" h="445">
                    <a:moveTo>
                      <a:pt x="169" y="304"/>
                    </a:moveTo>
                    <a:lnTo>
                      <a:pt x="172" y="307"/>
                    </a:lnTo>
                    <a:cubicBezTo>
                      <a:pt x="172" y="307"/>
                      <a:pt x="169" y="305"/>
                      <a:pt x="169" y="304"/>
                    </a:cubicBezTo>
                    <a:close/>
                    <a:moveTo>
                      <a:pt x="195" y="228"/>
                    </a:moveTo>
                    <a:cubicBezTo>
                      <a:pt x="220" y="245"/>
                      <a:pt x="212" y="245"/>
                      <a:pt x="254" y="245"/>
                    </a:cubicBezTo>
                    <a:cubicBezTo>
                      <a:pt x="236" y="279"/>
                      <a:pt x="240" y="301"/>
                      <a:pt x="195" y="304"/>
                    </a:cubicBezTo>
                    <a:lnTo>
                      <a:pt x="222" y="272"/>
                    </a:lnTo>
                    <a:cubicBezTo>
                      <a:pt x="194" y="242"/>
                      <a:pt x="201" y="241"/>
                      <a:pt x="195" y="228"/>
                    </a:cubicBezTo>
                    <a:close/>
                    <a:moveTo>
                      <a:pt x="119" y="144"/>
                    </a:moveTo>
                    <a:cubicBezTo>
                      <a:pt x="148" y="151"/>
                      <a:pt x="145" y="148"/>
                      <a:pt x="152" y="177"/>
                    </a:cubicBezTo>
                    <a:cubicBezTo>
                      <a:pt x="110" y="167"/>
                      <a:pt x="124" y="175"/>
                      <a:pt x="119" y="144"/>
                    </a:cubicBezTo>
                    <a:close/>
                    <a:moveTo>
                      <a:pt x="271" y="203"/>
                    </a:moveTo>
                    <a:lnTo>
                      <a:pt x="246" y="203"/>
                    </a:lnTo>
                    <a:cubicBezTo>
                      <a:pt x="245" y="200"/>
                      <a:pt x="159" y="87"/>
                      <a:pt x="262" y="59"/>
                    </a:cubicBezTo>
                    <a:cubicBezTo>
                      <a:pt x="304" y="90"/>
                      <a:pt x="271" y="129"/>
                      <a:pt x="271" y="203"/>
                    </a:cubicBezTo>
                    <a:close/>
                    <a:moveTo>
                      <a:pt x="0" y="220"/>
                    </a:moveTo>
                    <a:cubicBezTo>
                      <a:pt x="0" y="273"/>
                      <a:pt x="21" y="221"/>
                      <a:pt x="59" y="211"/>
                    </a:cubicBezTo>
                    <a:lnTo>
                      <a:pt x="117" y="264"/>
                    </a:lnTo>
                    <a:cubicBezTo>
                      <a:pt x="113" y="286"/>
                      <a:pt x="103" y="318"/>
                      <a:pt x="93" y="338"/>
                    </a:cubicBezTo>
                    <a:cubicBezTo>
                      <a:pt x="77" y="331"/>
                      <a:pt x="44" y="317"/>
                      <a:pt x="25" y="313"/>
                    </a:cubicBezTo>
                    <a:cubicBezTo>
                      <a:pt x="14" y="338"/>
                      <a:pt x="3" y="359"/>
                      <a:pt x="19" y="386"/>
                    </a:cubicBezTo>
                    <a:cubicBezTo>
                      <a:pt x="55" y="445"/>
                      <a:pt x="210" y="443"/>
                      <a:pt x="263" y="339"/>
                    </a:cubicBezTo>
                    <a:cubicBezTo>
                      <a:pt x="273" y="318"/>
                      <a:pt x="286" y="286"/>
                      <a:pt x="300" y="266"/>
                    </a:cubicBezTo>
                    <a:cubicBezTo>
                      <a:pt x="325" y="229"/>
                      <a:pt x="338" y="248"/>
                      <a:pt x="339" y="194"/>
                    </a:cubicBezTo>
                    <a:lnTo>
                      <a:pt x="296" y="194"/>
                    </a:lnTo>
                    <a:lnTo>
                      <a:pt x="322" y="67"/>
                    </a:lnTo>
                    <a:cubicBezTo>
                      <a:pt x="322" y="47"/>
                      <a:pt x="308" y="43"/>
                      <a:pt x="296" y="25"/>
                    </a:cubicBezTo>
                    <a:cubicBezTo>
                      <a:pt x="194" y="27"/>
                      <a:pt x="219" y="77"/>
                      <a:pt x="161" y="93"/>
                    </a:cubicBezTo>
                    <a:lnTo>
                      <a:pt x="161" y="0"/>
                    </a:lnTo>
                    <a:cubicBezTo>
                      <a:pt x="62" y="0"/>
                      <a:pt x="96" y="14"/>
                      <a:pt x="54" y="104"/>
                    </a:cubicBezTo>
                    <a:cubicBezTo>
                      <a:pt x="38" y="138"/>
                      <a:pt x="0" y="185"/>
                      <a:pt x="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29" name="Freeform 18">
                <a:extLst>
                  <a:ext uri="{FF2B5EF4-FFF2-40B4-BE49-F238E27FC236}">
                    <a16:creationId xmlns:a16="http://schemas.microsoft.com/office/drawing/2014/main" id="{DD2DF83A-EEB4-4058-896E-3CF3557079F4}"/>
                  </a:ext>
                </a:extLst>
              </p:cNvPr>
              <p:cNvSpPr>
                <a:spLocks noEditPoints="1"/>
              </p:cNvSpPr>
              <p:nvPr/>
            </p:nvSpPr>
            <p:spPr bwMode="auto">
              <a:xfrm>
                <a:off x="4343400" y="1709738"/>
                <a:ext cx="93663" cy="111125"/>
              </a:xfrm>
              <a:custGeom>
                <a:avLst/>
                <a:gdLst>
                  <a:gd name="T0" fmla="*/ 182 w 401"/>
                  <a:gd name="T1" fmla="*/ 347 h 474"/>
                  <a:gd name="T2" fmla="*/ 185 w 401"/>
                  <a:gd name="T3" fmla="*/ 350 h 474"/>
                  <a:gd name="T4" fmla="*/ 182 w 401"/>
                  <a:gd name="T5" fmla="*/ 347 h 474"/>
                  <a:gd name="T6" fmla="*/ 114 w 401"/>
                  <a:gd name="T7" fmla="*/ 305 h 474"/>
                  <a:gd name="T8" fmla="*/ 140 w 401"/>
                  <a:gd name="T9" fmla="*/ 339 h 474"/>
                  <a:gd name="T10" fmla="*/ 114 w 401"/>
                  <a:gd name="T11" fmla="*/ 339 h 474"/>
                  <a:gd name="T12" fmla="*/ 114 w 401"/>
                  <a:gd name="T13" fmla="*/ 305 h 474"/>
                  <a:gd name="T14" fmla="*/ 165 w 401"/>
                  <a:gd name="T15" fmla="*/ 305 h 474"/>
                  <a:gd name="T16" fmla="*/ 173 w 401"/>
                  <a:gd name="T17" fmla="*/ 306 h 474"/>
                  <a:gd name="T18" fmla="*/ 165 w 401"/>
                  <a:gd name="T19" fmla="*/ 305 h 474"/>
                  <a:gd name="T20" fmla="*/ 182 w 401"/>
                  <a:gd name="T21" fmla="*/ 203 h 474"/>
                  <a:gd name="T22" fmla="*/ 148 w 401"/>
                  <a:gd name="T23" fmla="*/ 254 h 474"/>
                  <a:gd name="T24" fmla="*/ 182 w 401"/>
                  <a:gd name="T25" fmla="*/ 203 h 474"/>
                  <a:gd name="T26" fmla="*/ 182 w 401"/>
                  <a:gd name="T27" fmla="*/ 203 h 474"/>
                  <a:gd name="T28" fmla="*/ 228 w 401"/>
                  <a:gd name="T29" fmla="*/ 165 h 474"/>
                  <a:gd name="T30" fmla="*/ 259 w 401"/>
                  <a:gd name="T31" fmla="*/ 152 h 474"/>
                  <a:gd name="T32" fmla="*/ 277 w 401"/>
                  <a:gd name="T33" fmla="*/ 149 h 474"/>
                  <a:gd name="T34" fmla="*/ 323 w 401"/>
                  <a:gd name="T35" fmla="*/ 189 h 474"/>
                  <a:gd name="T36" fmla="*/ 318 w 401"/>
                  <a:gd name="T37" fmla="*/ 313 h 474"/>
                  <a:gd name="T38" fmla="*/ 275 w 401"/>
                  <a:gd name="T39" fmla="*/ 347 h 474"/>
                  <a:gd name="T40" fmla="*/ 241 w 401"/>
                  <a:gd name="T41" fmla="*/ 203 h 474"/>
                  <a:gd name="T42" fmla="*/ 182 w 401"/>
                  <a:gd name="T43" fmla="*/ 203 h 474"/>
                  <a:gd name="T44" fmla="*/ 89 w 401"/>
                  <a:gd name="T45" fmla="*/ 17 h 474"/>
                  <a:gd name="T46" fmla="*/ 80 w 401"/>
                  <a:gd name="T47" fmla="*/ 68 h 474"/>
                  <a:gd name="T48" fmla="*/ 30 w 401"/>
                  <a:gd name="T49" fmla="*/ 118 h 474"/>
                  <a:gd name="T50" fmla="*/ 114 w 401"/>
                  <a:gd name="T51" fmla="*/ 195 h 474"/>
                  <a:gd name="T52" fmla="*/ 97 w 401"/>
                  <a:gd name="T53" fmla="*/ 254 h 474"/>
                  <a:gd name="T54" fmla="*/ 21 w 401"/>
                  <a:gd name="T55" fmla="*/ 254 h 474"/>
                  <a:gd name="T56" fmla="*/ 123 w 401"/>
                  <a:gd name="T57" fmla="*/ 423 h 474"/>
                  <a:gd name="T58" fmla="*/ 123 w 401"/>
                  <a:gd name="T59" fmla="*/ 372 h 474"/>
                  <a:gd name="T60" fmla="*/ 157 w 401"/>
                  <a:gd name="T61" fmla="*/ 372 h 474"/>
                  <a:gd name="T62" fmla="*/ 216 w 401"/>
                  <a:gd name="T63" fmla="*/ 423 h 474"/>
                  <a:gd name="T64" fmla="*/ 224 w 401"/>
                  <a:gd name="T65" fmla="*/ 474 h 474"/>
                  <a:gd name="T66" fmla="*/ 275 w 401"/>
                  <a:gd name="T67" fmla="*/ 389 h 474"/>
                  <a:gd name="T68" fmla="*/ 351 w 401"/>
                  <a:gd name="T69" fmla="*/ 135 h 474"/>
                  <a:gd name="T70" fmla="*/ 213 w 401"/>
                  <a:gd name="T71" fmla="*/ 141 h 474"/>
                  <a:gd name="T72" fmla="*/ 165 w 401"/>
                  <a:gd name="T73" fmla="*/ 161 h 474"/>
                  <a:gd name="T74" fmla="*/ 148 w 401"/>
                  <a:gd name="T75" fmla="*/ 0 h 474"/>
                  <a:gd name="T76" fmla="*/ 140 w 401"/>
                  <a:gd name="T77" fmla="*/ 63 h 474"/>
                  <a:gd name="T78" fmla="*/ 89 w 401"/>
                  <a:gd name="T79" fmla="*/ 1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474">
                    <a:moveTo>
                      <a:pt x="182" y="347"/>
                    </a:moveTo>
                    <a:lnTo>
                      <a:pt x="185" y="350"/>
                    </a:lnTo>
                    <a:cubicBezTo>
                      <a:pt x="184" y="349"/>
                      <a:pt x="181" y="348"/>
                      <a:pt x="182" y="347"/>
                    </a:cubicBezTo>
                    <a:close/>
                    <a:moveTo>
                      <a:pt x="114" y="305"/>
                    </a:moveTo>
                    <a:cubicBezTo>
                      <a:pt x="139" y="323"/>
                      <a:pt x="125" y="310"/>
                      <a:pt x="140" y="339"/>
                    </a:cubicBezTo>
                    <a:lnTo>
                      <a:pt x="114" y="339"/>
                    </a:lnTo>
                    <a:lnTo>
                      <a:pt x="114" y="305"/>
                    </a:lnTo>
                    <a:close/>
                    <a:moveTo>
                      <a:pt x="165" y="305"/>
                    </a:moveTo>
                    <a:cubicBezTo>
                      <a:pt x="167" y="287"/>
                      <a:pt x="210" y="307"/>
                      <a:pt x="173" y="306"/>
                    </a:cubicBezTo>
                    <a:cubicBezTo>
                      <a:pt x="170" y="305"/>
                      <a:pt x="163" y="324"/>
                      <a:pt x="165" y="305"/>
                    </a:cubicBezTo>
                    <a:close/>
                    <a:moveTo>
                      <a:pt x="182" y="203"/>
                    </a:moveTo>
                    <a:cubicBezTo>
                      <a:pt x="181" y="244"/>
                      <a:pt x="183" y="250"/>
                      <a:pt x="148" y="254"/>
                    </a:cubicBezTo>
                    <a:cubicBezTo>
                      <a:pt x="162" y="228"/>
                      <a:pt x="159" y="220"/>
                      <a:pt x="182" y="203"/>
                    </a:cubicBezTo>
                    <a:close/>
                    <a:moveTo>
                      <a:pt x="182" y="203"/>
                    </a:moveTo>
                    <a:cubicBezTo>
                      <a:pt x="194" y="185"/>
                      <a:pt x="206" y="176"/>
                      <a:pt x="228" y="165"/>
                    </a:cubicBezTo>
                    <a:cubicBezTo>
                      <a:pt x="233" y="163"/>
                      <a:pt x="259" y="152"/>
                      <a:pt x="259" y="152"/>
                    </a:cubicBezTo>
                    <a:cubicBezTo>
                      <a:pt x="262" y="152"/>
                      <a:pt x="277" y="149"/>
                      <a:pt x="277" y="149"/>
                    </a:cubicBezTo>
                    <a:cubicBezTo>
                      <a:pt x="303" y="149"/>
                      <a:pt x="316" y="164"/>
                      <a:pt x="323" y="189"/>
                    </a:cubicBezTo>
                    <a:cubicBezTo>
                      <a:pt x="331" y="219"/>
                      <a:pt x="326" y="285"/>
                      <a:pt x="318" y="313"/>
                    </a:cubicBezTo>
                    <a:cubicBezTo>
                      <a:pt x="309" y="343"/>
                      <a:pt x="309" y="344"/>
                      <a:pt x="275" y="347"/>
                    </a:cubicBezTo>
                    <a:cubicBezTo>
                      <a:pt x="260" y="283"/>
                      <a:pt x="241" y="296"/>
                      <a:pt x="241" y="203"/>
                    </a:cubicBezTo>
                    <a:lnTo>
                      <a:pt x="182" y="203"/>
                    </a:lnTo>
                    <a:close/>
                    <a:moveTo>
                      <a:pt x="89" y="17"/>
                    </a:moveTo>
                    <a:cubicBezTo>
                      <a:pt x="86" y="52"/>
                      <a:pt x="80" y="36"/>
                      <a:pt x="80" y="68"/>
                    </a:cubicBezTo>
                    <a:cubicBezTo>
                      <a:pt x="80" y="112"/>
                      <a:pt x="114" y="118"/>
                      <a:pt x="30" y="118"/>
                    </a:cubicBezTo>
                    <a:cubicBezTo>
                      <a:pt x="31" y="187"/>
                      <a:pt x="62" y="167"/>
                      <a:pt x="114" y="195"/>
                    </a:cubicBezTo>
                    <a:cubicBezTo>
                      <a:pt x="107" y="226"/>
                      <a:pt x="100" y="218"/>
                      <a:pt x="97" y="254"/>
                    </a:cubicBezTo>
                    <a:cubicBezTo>
                      <a:pt x="45" y="253"/>
                      <a:pt x="74" y="242"/>
                      <a:pt x="21" y="254"/>
                    </a:cubicBezTo>
                    <a:cubicBezTo>
                      <a:pt x="0" y="345"/>
                      <a:pt x="9" y="414"/>
                      <a:pt x="123" y="423"/>
                    </a:cubicBezTo>
                    <a:lnTo>
                      <a:pt x="123" y="372"/>
                    </a:lnTo>
                    <a:lnTo>
                      <a:pt x="157" y="372"/>
                    </a:lnTo>
                    <a:cubicBezTo>
                      <a:pt x="157" y="429"/>
                      <a:pt x="157" y="423"/>
                      <a:pt x="216" y="423"/>
                    </a:cubicBezTo>
                    <a:cubicBezTo>
                      <a:pt x="221" y="443"/>
                      <a:pt x="224" y="448"/>
                      <a:pt x="224" y="474"/>
                    </a:cubicBezTo>
                    <a:cubicBezTo>
                      <a:pt x="265" y="453"/>
                      <a:pt x="271" y="445"/>
                      <a:pt x="275" y="389"/>
                    </a:cubicBezTo>
                    <a:cubicBezTo>
                      <a:pt x="401" y="389"/>
                      <a:pt x="351" y="263"/>
                      <a:pt x="351" y="135"/>
                    </a:cubicBezTo>
                    <a:cubicBezTo>
                      <a:pt x="231" y="107"/>
                      <a:pt x="263" y="115"/>
                      <a:pt x="213" y="141"/>
                    </a:cubicBezTo>
                    <a:cubicBezTo>
                      <a:pt x="194" y="152"/>
                      <a:pt x="187" y="156"/>
                      <a:pt x="165" y="161"/>
                    </a:cubicBezTo>
                    <a:cubicBezTo>
                      <a:pt x="191" y="50"/>
                      <a:pt x="280" y="70"/>
                      <a:pt x="148" y="0"/>
                    </a:cubicBezTo>
                    <a:cubicBezTo>
                      <a:pt x="150" y="27"/>
                      <a:pt x="173" y="61"/>
                      <a:pt x="140" y="63"/>
                    </a:cubicBezTo>
                    <a:cubicBezTo>
                      <a:pt x="106" y="65"/>
                      <a:pt x="142" y="53"/>
                      <a:pt x="8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0" name="Freeform 19">
                <a:extLst>
                  <a:ext uri="{FF2B5EF4-FFF2-40B4-BE49-F238E27FC236}">
                    <a16:creationId xmlns:a16="http://schemas.microsoft.com/office/drawing/2014/main" id="{62521436-7B2F-4AC8-B2CA-FA55774032E4}"/>
                  </a:ext>
                </a:extLst>
              </p:cNvPr>
              <p:cNvSpPr>
                <a:spLocks noEditPoints="1"/>
              </p:cNvSpPr>
              <p:nvPr/>
            </p:nvSpPr>
            <p:spPr bwMode="auto">
              <a:xfrm>
                <a:off x="4846638" y="1912938"/>
                <a:ext cx="114300" cy="84138"/>
              </a:xfrm>
              <a:custGeom>
                <a:avLst/>
                <a:gdLst>
                  <a:gd name="T0" fmla="*/ 279 w 491"/>
                  <a:gd name="T1" fmla="*/ 240 h 360"/>
                  <a:gd name="T2" fmla="*/ 313 w 491"/>
                  <a:gd name="T3" fmla="*/ 282 h 360"/>
                  <a:gd name="T4" fmla="*/ 294 w 491"/>
                  <a:gd name="T5" fmla="*/ 268 h 360"/>
                  <a:gd name="T6" fmla="*/ 279 w 491"/>
                  <a:gd name="T7" fmla="*/ 240 h 360"/>
                  <a:gd name="T8" fmla="*/ 279 w 491"/>
                  <a:gd name="T9" fmla="*/ 181 h 360"/>
                  <a:gd name="T10" fmla="*/ 282 w 491"/>
                  <a:gd name="T11" fmla="*/ 183 h 360"/>
                  <a:gd name="T12" fmla="*/ 279 w 491"/>
                  <a:gd name="T13" fmla="*/ 181 h 360"/>
                  <a:gd name="T14" fmla="*/ 237 w 491"/>
                  <a:gd name="T15" fmla="*/ 130 h 360"/>
                  <a:gd name="T16" fmla="*/ 247 w 491"/>
                  <a:gd name="T17" fmla="*/ 138 h 360"/>
                  <a:gd name="T18" fmla="*/ 237 w 491"/>
                  <a:gd name="T19" fmla="*/ 130 h 360"/>
                  <a:gd name="T20" fmla="*/ 321 w 491"/>
                  <a:gd name="T21" fmla="*/ 113 h 360"/>
                  <a:gd name="T22" fmla="*/ 372 w 491"/>
                  <a:gd name="T23" fmla="*/ 113 h 360"/>
                  <a:gd name="T24" fmla="*/ 372 w 491"/>
                  <a:gd name="T25" fmla="*/ 122 h 360"/>
                  <a:gd name="T26" fmla="*/ 321 w 491"/>
                  <a:gd name="T27" fmla="*/ 122 h 360"/>
                  <a:gd name="T28" fmla="*/ 321 w 491"/>
                  <a:gd name="T29" fmla="*/ 113 h 360"/>
                  <a:gd name="T30" fmla="*/ 279 w 491"/>
                  <a:gd name="T31" fmla="*/ 113 h 360"/>
                  <a:gd name="T32" fmla="*/ 293 w 491"/>
                  <a:gd name="T33" fmla="*/ 117 h 360"/>
                  <a:gd name="T34" fmla="*/ 279 w 491"/>
                  <a:gd name="T35" fmla="*/ 113 h 360"/>
                  <a:gd name="T36" fmla="*/ 0 w 491"/>
                  <a:gd name="T37" fmla="*/ 54 h 360"/>
                  <a:gd name="T38" fmla="*/ 243 w 491"/>
                  <a:gd name="T39" fmla="*/ 184 h 360"/>
                  <a:gd name="T40" fmla="*/ 299 w 491"/>
                  <a:gd name="T41" fmla="*/ 339 h 360"/>
                  <a:gd name="T42" fmla="*/ 333 w 491"/>
                  <a:gd name="T43" fmla="*/ 355 h 360"/>
                  <a:gd name="T44" fmla="*/ 330 w 491"/>
                  <a:gd name="T45" fmla="*/ 215 h 360"/>
                  <a:gd name="T46" fmla="*/ 491 w 491"/>
                  <a:gd name="T47" fmla="*/ 147 h 360"/>
                  <a:gd name="T48" fmla="*/ 398 w 491"/>
                  <a:gd name="T49" fmla="*/ 155 h 360"/>
                  <a:gd name="T50" fmla="*/ 398 w 491"/>
                  <a:gd name="T51" fmla="*/ 138 h 360"/>
                  <a:gd name="T52" fmla="*/ 465 w 491"/>
                  <a:gd name="T53" fmla="*/ 96 h 360"/>
                  <a:gd name="T54" fmla="*/ 355 w 491"/>
                  <a:gd name="T55" fmla="*/ 88 h 360"/>
                  <a:gd name="T56" fmla="*/ 389 w 491"/>
                  <a:gd name="T57" fmla="*/ 20 h 360"/>
                  <a:gd name="T58" fmla="*/ 296 w 491"/>
                  <a:gd name="T59" fmla="*/ 62 h 360"/>
                  <a:gd name="T60" fmla="*/ 279 w 491"/>
                  <a:gd name="T61" fmla="*/ 71 h 360"/>
                  <a:gd name="T62" fmla="*/ 262 w 491"/>
                  <a:gd name="T63" fmla="*/ 45 h 360"/>
                  <a:gd name="T64" fmla="*/ 194 w 491"/>
                  <a:gd name="T65" fmla="*/ 79 h 360"/>
                  <a:gd name="T66" fmla="*/ 220 w 491"/>
                  <a:gd name="T67" fmla="*/ 122 h 360"/>
                  <a:gd name="T68" fmla="*/ 101 w 491"/>
                  <a:gd name="T69" fmla="*/ 62 h 360"/>
                  <a:gd name="T70" fmla="*/ 110 w 491"/>
                  <a:gd name="T71" fmla="*/ 3 h 360"/>
                  <a:gd name="T72" fmla="*/ 39 w 491"/>
                  <a:gd name="T73" fmla="*/ 8 h 360"/>
                  <a:gd name="T74" fmla="*/ 0 w 491"/>
                  <a:gd name="T75" fmla="*/ 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360">
                    <a:moveTo>
                      <a:pt x="279" y="240"/>
                    </a:moveTo>
                    <a:cubicBezTo>
                      <a:pt x="309" y="248"/>
                      <a:pt x="310" y="248"/>
                      <a:pt x="313" y="282"/>
                    </a:cubicBezTo>
                    <a:cubicBezTo>
                      <a:pt x="306" y="278"/>
                      <a:pt x="302" y="277"/>
                      <a:pt x="294" y="268"/>
                    </a:cubicBezTo>
                    <a:cubicBezTo>
                      <a:pt x="272" y="243"/>
                      <a:pt x="287" y="255"/>
                      <a:pt x="279" y="240"/>
                    </a:cubicBezTo>
                    <a:close/>
                    <a:moveTo>
                      <a:pt x="279" y="181"/>
                    </a:moveTo>
                    <a:lnTo>
                      <a:pt x="282" y="183"/>
                    </a:lnTo>
                    <a:cubicBezTo>
                      <a:pt x="282" y="183"/>
                      <a:pt x="278" y="182"/>
                      <a:pt x="279" y="181"/>
                    </a:cubicBezTo>
                    <a:close/>
                    <a:moveTo>
                      <a:pt x="237" y="130"/>
                    </a:moveTo>
                    <a:cubicBezTo>
                      <a:pt x="251" y="116"/>
                      <a:pt x="264" y="151"/>
                      <a:pt x="247" y="138"/>
                    </a:cubicBezTo>
                    <a:cubicBezTo>
                      <a:pt x="241" y="134"/>
                      <a:pt x="225" y="142"/>
                      <a:pt x="237" y="130"/>
                    </a:cubicBezTo>
                    <a:close/>
                    <a:moveTo>
                      <a:pt x="321" y="113"/>
                    </a:moveTo>
                    <a:lnTo>
                      <a:pt x="372" y="113"/>
                    </a:lnTo>
                    <a:lnTo>
                      <a:pt x="372" y="122"/>
                    </a:lnTo>
                    <a:lnTo>
                      <a:pt x="321" y="122"/>
                    </a:lnTo>
                    <a:lnTo>
                      <a:pt x="321" y="113"/>
                    </a:lnTo>
                    <a:close/>
                    <a:moveTo>
                      <a:pt x="279" y="113"/>
                    </a:moveTo>
                    <a:cubicBezTo>
                      <a:pt x="288" y="104"/>
                      <a:pt x="325" y="126"/>
                      <a:pt x="293" y="117"/>
                    </a:cubicBezTo>
                    <a:cubicBezTo>
                      <a:pt x="286" y="116"/>
                      <a:pt x="265" y="127"/>
                      <a:pt x="279" y="113"/>
                    </a:cubicBezTo>
                    <a:close/>
                    <a:moveTo>
                      <a:pt x="0" y="54"/>
                    </a:moveTo>
                    <a:cubicBezTo>
                      <a:pt x="0" y="153"/>
                      <a:pt x="138" y="47"/>
                      <a:pt x="243" y="184"/>
                    </a:cubicBezTo>
                    <a:cubicBezTo>
                      <a:pt x="285" y="239"/>
                      <a:pt x="216" y="280"/>
                      <a:pt x="299" y="339"/>
                    </a:cubicBezTo>
                    <a:cubicBezTo>
                      <a:pt x="303" y="341"/>
                      <a:pt x="331" y="355"/>
                      <a:pt x="333" y="355"/>
                    </a:cubicBezTo>
                    <a:cubicBezTo>
                      <a:pt x="402" y="360"/>
                      <a:pt x="333" y="255"/>
                      <a:pt x="330" y="215"/>
                    </a:cubicBezTo>
                    <a:cubicBezTo>
                      <a:pt x="466" y="183"/>
                      <a:pt x="489" y="225"/>
                      <a:pt x="491" y="147"/>
                    </a:cubicBezTo>
                    <a:cubicBezTo>
                      <a:pt x="446" y="151"/>
                      <a:pt x="438" y="164"/>
                      <a:pt x="398" y="155"/>
                    </a:cubicBezTo>
                    <a:lnTo>
                      <a:pt x="398" y="138"/>
                    </a:lnTo>
                    <a:cubicBezTo>
                      <a:pt x="445" y="140"/>
                      <a:pt x="464" y="159"/>
                      <a:pt x="465" y="96"/>
                    </a:cubicBezTo>
                    <a:cubicBezTo>
                      <a:pt x="398" y="96"/>
                      <a:pt x="412" y="101"/>
                      <a:pt x="355" y="88"/>
                    </a:cubicBezTo>
                    <a:cubicBezTo>
                      <a:pt x="374" y="59"/>
                      <a:pt x="385" y="65"/>
                      <a:pt x="389" y="20"/>
                    </a:cubicBezTo>
                    <a:cubicBezTo>
                      <a:pt x="351" y="23"/>
                      <a:pt x="337" y="40"/>
                      <a:pt x="296" y="62"/>
                    </a:cubicBezTo>
                    <a:lnTo>
                      <a:pt x="279" y="71"/>
                    </a:lnTo>
                    <a:cubicBezTo>
                      <a:pt x="260" y="58"/>
                      <a:pt x="269" y="69"/>
                      <a:pt x="262" y="45"/>
                    </a:cubicBezTo>
                    <a:cubicBezTo>
                      <a:pt x="233" y="48"/>
                      <a:pt x="194" y="49"/>
                      <a:pt x="194" y="79"/>
                    </a:cubicBezTo>
                    <a:cubicBezTo>
                      <a:pt x="194" y="115"/>
                      <a:pt x="203" y="75"/>
                      <a:pt x="220" y="122"/>
                    </a:cubicBezTo>
                    <a:lnTo>
                      <a:pt x="101" y="62"/>
                    </a:lnTo>
                    <a:cubicBezTo>
                      <a:pt x="102" y="25"/>
                      <a:pt x="107" y="36"/>
                      <a:pt x="110" y="3"/>
                    </a:cubicBezTo>
                    <a:cubicBezTo>
                      <a:pt x="83" y="3"/>
                      <a:pt x="62" y="0"/>
                      <a:pt x="39" y="8"/>
                    </a:cubicBezTo>
                    <a:cubicBezTo>
                      <a:pt x="22" y="15"/>
                      <a:pt x="0" y="34"/>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1" name="Freeform 20">
                <a:extLst>
                  <a:ext uri="{FF2B5EF4-FFF2-40B4-BE49-F238E27FC236}">
                    <a16:creationId xmlns:a16="http://schemas.microsoft.com/office/drawing/2014/main" id="{9F50185C-9271-4CD4-84DF-E2C4CC8FABDC}"/>
                  </a:ext>
                </a:extLst>
              </p:cNvPr>
              <p:cNvSpPr>
                <a:spLocks noEditPoints="1"/>
              </p:cNvSpPr>
              <p:nvPr/>
            </p:nvSpPr>
            <p:spPr bwMode="auto">
              <a:xfrm>
                <a:off x="4837113" y="2320926"/>
                <a:ext cx="80963" cy="87313"/>
              </a:xfrm>
              <a:custGeom>
                <a:avLst/>
                <a:gdLst>
                  <a:gd name="T0" fmla="*/ 153 w 348"/>
                  <a:gd name="T1" fmla="*/ 178 h 373"/>
                  <a:gd name="T2" fmla="*/ 45 w 348"/>
                  <a:gd name="T3" fmla="*/ 212 h 373"/>
                  <a:gd name="T4" fmla="*/ 68 w 348"/>
                  <a:gd name="T5" fmla="*/ 169 h 373"/>
                  <a:gd name="T6" fmla="*/ 153 w 348"/>
                  <a:gd name="T7" fmla="*/ 178 h 373"/>
                  <a:gd name="T8" fmla="*/ 127 w 348"/>
                  <a:gd name="T9" fmla="*/ 356 h 373"/>
                  <a:gd name="T10" fmla="*/ 136 w 348"/>
                  <a:gd name="T11" fmla="*/ 364 h 373"/>
                  <a:gd name="T12" fmla="*/ 195 w 348"/>
                  <a:gd name="T13" fmla="*/ 373 h 373"/>
                  <a:gd name="T14" fmla="*/ 221 w 348"/>
                  <a:gd name="T15" fmla="*/ 186 h 373"/>
                  <a:gd name="T16" fmla="*/ 153 w 348"/>
                  <a:gd name="T17" fmla="*/ 178 h 373"/>
                  <a:gd name="T18" fmla="*/ 153 w 348"/>
                  <a:gd name="T19" fmla="*/ 144 h 373"/>
                  <a:gd name="T20" fmla="*/ 94 w 348"/>
                  <a:gd name="T21" fmla="*/ 126 h 373"/>
                  <a:gd name="T22" fmla="*/ 94 w 348"/>
                  <a:gd name="T23" fmla="*/ 102 h 373"/>
                  <a:gd name="T24" fmla="*/ 204 w 348"/>
                  <a:gd name="T25" fmla="*/ 135 h 373"/>
                  <a:gd name="T26" fmla="*/ 280 w 348"/>
                  <a:gd name="T27" fmla="*/ 212 h 373"/>
                  <a:gd name="T28" fmla="*/ 324 w 348"/>
                  <a:gd name="T29" fmla="*/ 172 h 373"/>
                  <a:gd name="T30" fmla="*/ 348 w 348"/>
                  <a:gd name="T31" fmla="*/ 102 h 373"/>
                  <a:gd name="T32" fmla="*/ 194 w 348"/>
                  <a:gd name="T33" fmla="*/ 52 h 373"/>
                  <a:gd name="T34" fmla="*/ 170 w 348"/>
                  <a:gd name="T35" fmla="*/ 0 h 373"/>
                  <a:gd name="T36" fmla="*/ 127 w 348"/>
                  <a:gd name="T37" fmla="*/ 0 h 373"/>
                  <a:gd name="T38" fmla="*/ 0 w 348"/>
                  <a:gd name="T39" fmla="*/ 229 h 373"/>
                  <a:gd name="T40" fmla="*/ 68 w 348"/>
                  <a:gd name="T41" fmla="*/ 305 h 373"/>
                  <a:gd name="T42" fmla="*/ 212 w 348"/>
                  <a:gd name="T43" fmla="*/ 246 h 373"/>
                  <a:gd name="T44" fmla="*/ 110 w 348"/>
                  <a:gd name="T45" fmla="*/ 305 h 373"/>
                  <a:gd name="T46" fmla="*/ 127 w 348"/>
                  <a:gd name="T47" fmla="*/ 3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8" h="373">
                    <a:moveTo>
                      <a:pt x="153" y="178"/>
                    </a:moveTo>
                    <a:cubicBezTo>
                      <a:pt x="137" y="192"/>
                      <a:pt x="55" y="260"/>
                      <a:pt x="45" y="212"/>
                    </a:cubicBezTo>
                    <a:cubicBezTo>
                      <a:pt x="41" y="191"/>
                      <a:pt x="56" y="188"/>
                      <a:pt x="68" y="169"/>
                    </a:cubicBezTo>
                    <a:cubicBezTo>
                      <a:pt x="113" y="169"/>
                      <a:pt x="118" y="170"/>
                      <a:pt x="153" y="178"/>
                    </a:cubicBezTo>
                    <a:close/>
                    <a:moveTo>
                      <a:pt x="127" y="356"/>
                    </a:moveTo>
                    <a:lnTo>
                      <a:pt x="136" y="364"/>
                    </a:lnTo>
                    <a:cubicBezTo>
                      <a:pt x="169" y="367"/>
                      <a:pt x="158" y="372"/>
                      <a:pt x="195" y="373"/>
                    </a:cubicBezTo>
                    <a:cubicBezTo>
                      <a:pt x="206" y="325"/>
                      <a:pt x="307" y="240"/>
                      <a:pt x="221" y="186"/>
                    </a:cubicBezTo>
                    <a:cubicBezTo>
                      <a:pt x="190" y="166"/>
                      <a:pt x="191" y="175"/>
                      <a:pt x="153" y="178"/>
                    </a:cubicBezTo>
                    <a:lnTo>
                      <a:pt x="153" y="144"/>
                    </a:lnTo>
                    <a:lnTo>
                      <a:pt x="94" y="126"/>
                    </a:lnTo>
                    <a:lnTo>
                      <a:pt x="94" y="102"/>
                    </a:lnTo>
                    <a:cubicBezTo>
                      <a:pt x="178" y="102"/>
                      <a:pt x="152" y="105"/>
                      <a:pt x="204" y="135"/>
                    </a:cubicBezTo>
                    <a:cubicBezTo>
                      <a:pt x="244" y="159"/>
                      <a:pt x="267" y="158"/>
                      <a:pt x="280" y="212"/>
                    </a:cubicBezTo>
                    <a:cubicBezTo>
                      <a:pt x="308" y="204"/>
                      <a:pt x="310" y="195"/>
                      <a:pt x="324" y="172"/>
                    </a:cubicBezTo>
                    <a:cubicBezTo>
                      <a:pt x="339" y="148"/>
                      <a:pt x="347" y="137"/>
                      <a:pt x="348" y="102"/>
                    </a:cubicBezTo>
                    <a:cubicBezTo>
                      <a:pt x="289" y="115"/>
                      <a:pt x="240" y="87"/>
                      <a:pt x="194" y="52"/>
                    </a:cubicBezTo>
                    <a:cubicBezTo>
                      <a:pt x="171" y="33"/>
                      <a:pt x="171" y="39"/>
                      <a:pt x="170" y="0"/>
                    </a:cubicBezTo>
                    <a:lnTo>
                      <a:pt x="127" y="0"/>
                    </a:lnTo>
                    <a:cubicBezTo>
                      <a:pt x="125" y="87"/>
                      <a:pt x="18" y="154"/>
                      <a:pt x="0" y="229"/>
                    </a:cubicBezTo>
                    <a:cubicBezTo>
                      <a:pt x="14" y="249"/>
                      <a:pt x="48" y="291"/>
                      <a:pt x="68" y="305"/>
                    </a:cubicBezTo>
                    <a:cubicBezTo>
                      <a:pt x="177" y="280"/>
                      <a:pt x="137" y="247"/>
                      <a:pt x="212" y="246"/>
                    </a:cubicBezTo>
                    <a:cubicBezTo>
                      <a:pt x="210" y="327"/>
                      <a:pt x="171" y="334"/>
                      <a:pt x="110" y="305"/>
                    </a:cubicBezTo>
                    <a:cubicBezTo>
                      <a:pt x="113" y="334"/>
                      <a:pt x="117" y="336"/>
                      <a:pt x="127" y="3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2" name="Freeform 21">
                <a:extLst>
                  <a:ext uri="{FF2B5EF4-FFF2-40B4-BE49-F238E27FC236}">
                    <a16:creationId xmlns:a16="http://schemas.microsoft.com/office/drawing/2014/main" id="{CCCEFCFD-795E-4411-9D60-6362BED2CD30}"/>
                  </a:ext>
                </a:extLst>
              </p:cNvPr>
              <p:cNvSpPr>
                <a:spLocks/>
              </p:cNvSpPr>
              <p:nvPr/>
            </p:nvSpPr>
            <p:spPr bwMode="auto">
              <a:xfrm>
                <a:off x="4656138" y="1728788"/>
                <a:ext cx="77788" cy="79375"/>
              </a:xfrm>
              <a:custGeom>
                <a:avLst/>
                <a:gdLst>
                  <a:gd name="T0" fmla="*/ 161 w 331"/>
                  <a:gd name="T1" fmla="*/ 127 h 339"/>
                  <a:gd name="T2" fmla="*/ 43 w 331"/>
                  <a:gd name="T3" fmla="*/ 144 h 339"/>
                  <a:gd name="T4" fmla="*/ 136 w 331"/>
                  <a:gd name="T5" fmla="*/ 186 h 339"/>
                  <a:gd name="T6" fmla="*/ 0 w 331"/>
                  <a:gd name="T7" fmla="*/ 279 h 339"/>
                  <a:gd name="T8" fmla="*/ 181 w 331"/>
                  <a:gd name="T9" fmla="*/ 231 h 339"/>
                  <a:gd name="T10" fmla="*/ 331 w 331"/>
                  <a:gd name="T11" fmla="*/ 186 h 339"/>
                  <a:gd name="T12" fmla="*/ 263 w 331"/>
                  <a:gd name="T13" fmla="*/ 127 h 339"/>
                  <a:gd name="T14" fmla="*/ 212 w 331"/>
                  <a:gd name="T15" fmla="*/ 0 h 339"/>
                  <a:gd name="T16" fmla="*/ 195 w 331"/>
                  <a:gd name="T17" fmla="*/ 67 h 339"/>
                  <a:gd name="T18" fmla="*/ 161 w 331"/>
                  <a:gd name="T19" fmla="*/ 12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339">
                    <a:moveTo>
                      <a:pt x="161" y="127"/>
                    </a:moveTo>
                    <a:cubicBezTo>
                      <a:pt x="68" y="127"/>
                      <a:pt x="43" y="51"/>
                      <a:pt x="43" y="144"/>
                    </a:cubicBezTo>
                    <a:cubicBezTo>
                      <a:pt x="43" y="189"/>
                      <a:pt x="91" y="186"/>
                      <a:pt x="136" y="186"/>
                    </a:cubicBezTo>
                    <a:cubicBezTo>
                      <a:pt x="73" y="280"/>
                      <a:pt x="0" y="206"/>
                      <a:pt x="0" y="279"/>
                    </a:cubicBezTo>
                    <a:cubicBezTo>
                      <a:pt x="0" y="321"/>
                      <a:pt x="93" y="339"/>
                      <a:pt x="181" y="231"/>
                    </a:cubicBezTo>
                    <a:cubicBezTo>
                      <a:pt x="233" y="167"/>
                      <a:pt x="252" y="186"/>
                      <a:pt x="331" y="186"/>
                    </a:cubicBezTo>
                    <a:cubicBezTo>
                      <a:pt x="320" y="140"/>
                      <a:pt x="319" y="128"/>
                      <a:pt x="263" y="127"/>
                    </a:cubicBezTo>
                    <a:cubicBezTo>
                      <a:pt x="264" y="75"/>
                      <a:pt x="301" y="20"/>
                      <a:pt x="212" y="0"/>
                    </a:cubicBezTo>
                    <a:cubicBezTo>
                      <a:pt x="210" y="29"/>
                      <a:pt x="202" y="41"/>
                      <a:pt x="195" y="67"/>
                    </a:cubicBezTo>
                    <a:cubicBezTo>
                      <a:pt x="188" y="96"/>
                      <a:pt x="192" y="127"/>
                      <a:pt x="161"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3" name="Freeform 22">
                <a:extLst>
                  <a:ext uri="{FF2B5EF4-FFF2-40B4-BE49-F238E27FC236}">
                    <a16:creationId xmlns:a16="http://schemas.microsoft.com/office/drawing/2014/main" id="{504196FC-9EEC-455C-8FDE-E3B5528E5842}"/>
                  </a:ext>
                </a:extLst>
              </p:cNvPr>
              <p:cNvSpPr>
                <a:spLocks/>
              </p:cNvSpPr>
              <p:nvPr/>
            </p:nvSpPr>
            <p:spPr bwMode="auto">
              <a:xfrm>
                <a:off x="4362450" y="2473326"/>
                <a:ext cx="66675" cy="68263"/>
              </a:xfrm>
              <a:custGeom>
                <a:avLst/>
                <a:gdLst>
                  <a:gd name="T0" fmla="*/ 0 w 293"/>
                  <a:gd name="T1" fmla="*/ 203 h 296"/>
                  <a:gd name="T2" fmla="*/ 0 w 293"/>
                  <a:gd name="T3" fmla="*/ 237 h 296"/>
                  <a:gd name="T4" fmla="*/ 212 w 293"/>
                  <a:gd name="T5" fmla="*/ 296 h 296"/>
                  <a:gd name="T6" fmla="*/ 237 w 293"/>
                  <a:gd name="T7" fmla="*/ 237 h 296"/>
                  <a:gd name="T8" fmla="*/ 224 w 293"/>
                  <a:gd name="T9" fmla="*/ 219 h 296"/>
                  <a:gd name="T10" fmla="*/ 208 w 293"/>
                  <a:gd name="T11" fmla="*/ 223 h 296"/>
                  <a:gd name="T12" fmla="*/ 173 w 293"/>
                  <a:gd name="T13" fmla="*/ 242 h 296"/>
                  <a:gd name="T14" fmla="*/ 102 w 293"/>
                  <a:gd name="T15" fmla="*/ 229 h 296"/>
                  <a:gd name="T16" fmla="*/ 119 w 293"/>
                  <a:gd name="T17" fmla="*/ 169 h 296"/>
                  <a:gd name="T18" fmla="*/ 161 w 293"/>
                  <a:gd name="T19" fmla="*/ 220 h 296"/>
                  <a:gd name="T20" fmla="*/ 212 w 293"/>
                  <a:gd name="T21" fmla="*/ 119 h 296"/>
                  <a:gd name="T22" fmla="*/ 144 w 293"/>
                  <a:gd name="T23" fmla="*/ 136 h 296"/>
                  <a:gd name="T24" fmla="*/ 229 w 293"/>
                  <a:gd name="T25" fmla="*/ 161 h 296"/>
                  <a:gd name="T26" fmla="*/ 288 w 293"/>
                  <a:gd name="T27" fmla="*/ 85 h 296"/>
                  <a:gd name="T28" fmla="*/ 85 w 293"/>
                  <a:gd name="T29" fmla="*/ 0 h 296"/>
                  <a:gd name="T30" fmla="*/ 97 w 293"/>
                  <a:gd name="T31" fmla="*/ 58 h 296"/>
                  <a:gd name="T32" fmla="*/ 55 w 293"/>
                  <a:gd name="T33" fmla="*/ 173 h 296"/>
                  <a:gd name="T34" fmla="*/ 0 w 293"/>
                  <a:gd name="T35"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296">
                    <a:moveTo>
                      <a:pt x="0" y="203"/>
                    </a:moveTo>
                    <a:lnTo>
                      <a:pt x="0" y="237"/>
                    </a:lnTo>
                    <a:cubicBezTo>
                      <a:pt x="83" y="244"/>
                      <a:pt x="103" y="296"/>
                      <a:pt x="212" y="296"/>
                    </a:cubicBezTo>
                    <a:cubicBezTo>
                      <a:pt x="220" y="263"/>
                      <a:pt x="231" y="258"/>
                      <a:pt x="237" y="237"/>
                    </a:cubicBezTo>
                    <a:cubicBezTo>
                      <a:pt x="240" y="227"/>
                      <a:pt x="250" y="215"/>
                      <a:pt x="224" y="219"/>
                    </a:cubicBezTo>
                    <a:cubicBezTo>
                      <a:pt x="217" y="220"/>
                      <a:pt x="214" y="220"/>
                      <a:pt x="208" y="223"/>
                    </a:cubicBezTo>
                    <a:cubicBezTo>
                      <a:pt x="192" y="229"/>
                      <a:pt x="188" y="234"/>
                      <a:pt x="173" y="242"/>
                    </a:cubicBezTo>
                    <a:cubicBezTo>
                      <a:pt x="135" y="263"/>
                      <a:pt x="135" y="251"/>
                      <a:pt x="102" y="229"/>
                    </a:cubicBezTo>
                    <a:cubicBezTo>
                      <a:pt x="109" y="197"/>
                      <a:pt x="116" y="205"/>
                      <a:pt x="119" y="169"/>
                    </a:cubicBezTo>
                    <a:cubicBezTo>
                      <a:pt x="167" y="170"/>
                      <a:pt x="161" y="173"/>
                      <a:pt x="161" y="220"/>
                    </a:cubicBezTo>
                    <a:cubicBezTo>
                      <a:pt x="191" y="201"/>
                      <a:pt x="208" y="163"/>
                      <a:pt x="212" y="119"/>
                    </a:cubicBezTo>
                    <a:cubicBezTo>
                      <a:pt x="195" y="127"/>
                      <a:pt x="166" y="131"/>
                      <a:pt x="144" y="136"/>
                    </a:cubicBezTo>
                    <a:cubicBezTo>
                      <a:pt x="152" y="42"/>
                      <a:pt x="229" y="60"/>
                      <a:pt x="229" y="161"/>
                    </a:cubicBezTo>
                    <a:cubicBezTo>
                      <a:pt x="293" y="156"/>
                      <a:pt x="266" y="132"/>
                      <a:pt x="288" y="85"/>
                    </a:cubicBezTo>
                    <a:cubicBezTo>
                      <a:pt x="186" y="31"/>
                      <a:pt x="142" y="28"/>
                      <a:pt x="85" y="0"/>
                    </a:cubicBezTo>
                    <a:cubicBezTo>
                      <a:pt x="88" y="29"/>
                      <a:pt x="98" y="39"/>
                      <a:pt x="97" y="58"/>
                    </a:cubicBezTo>
                    <a:lnTo>
                      <a:pt x="55" y="173"/>
                    </a:lnTo>
                    <a:cubicBezTo>
                      <a:pt x="39" y="206"/>
                      <a:pt x="44" y="203"/>
                      <a:pt x="0"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4" name="Freeform 23">
                <a:extLst>
                  <a:ext uri="{FF2B5EF4-FFF2-40B4-BE49-F238E27FC236}">
                    <a16:creationId xmlns:a16="http://schemas.microsoft.com/office/drawing/2014/main" id="{92C14057-D83C-4266-9D2B-5FB8A1102638}"/>
                  </a:ext>
                </a:extLst>
              </p:cNvPr>
              <p:cNvSpPr>
                <a:spLocks noEditPoints="1"/>
              </p:cNvSpPr>
              <p:nvPr/>
            </p:nvSpPr>
            <p:spPr bwMode="auto">
              <a:xfrm>
                <a:off x="4141788" y="2263776"/>
                <a:ext cx="57150" cy="57150"/>
              </a:xfrm>
              <a:custGeom>
                <a:avLst/>
                <a:gdLst>
                  <a:gd name="T0" fmla="*/ 36 w 248"/>
                  <a:gd name="T1" fmla="*/ 186 h 245"/>
                  <a:gd name="T2" fmla="*/ 28 w 248"/>
                  <a:gd name="T3" fmla="*/ 152 h 245"/>
                  <a:gd name="T4" fmla="*/ 211 w 248"/>
                  <a:gd name="T5" fmla="*/ 106 h 245"/>
                  <a:gd name="T6" fmla="*/ 173 w 248"/>
                  <a:gd name="T7" fmla="*/ 154 h 245"/>
                  <a:gd name="T8" fmla="*/ 36 w 248"/>
                  <a:gd name="T9" fmla="*/ 186 h 245"/>
                  <a:gd name="T10" fmla="*/ 2 w 248"/>
                  <a:gd name="T11" fmla="*/ 101 h 245"/>
                  <a:gd name="T12" fmla="*/ 104 w 248"/>
                  <a:gd name="T13" fmla="*/ 245 h 245"/>
                  <a:gd name="T14" fmla="*/ 248 w 248"/>
                  <a:gd name="T15" fmla="*/ 110 h 245"/>
                  <a:gd name="T16" fmla="*/ 121 w 248"/>
                  <a:gd name="T17" fmla="*/ 0 h 245"/>
                  <a:gd name="T18" fmla="*/ 2 w 248"/>
                  <a:gd name="T19" fmla="*/ 1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5">
                    <a:moveTo>
                      <a:pt x="36" y="186"/>
                    </a:moveTo>
                    <a:cubicBezTo>
                      <a:pt x="31" y="163"/>
                      <a:pt x="28" y="170"/>
                      <a:pt x="28" y="152"/>
                    </a:cubicBezTo>
                    <a:cubicBezTo>
                      <a:pt x="28" y="83"/>
                      <a:pt x="227" y="25"/>
                      <a:pt x="211" y="106"/>
                    </a:cubicBezTo>
                    <a:cubicBezTo>
                      <a:pt x="208" y="123"/>
                      <a:pt x="185" y="145"/>
                      <a:pt x="173" y="154"/>
                    </a:cubicBezTo>
                    <a:cubicBezTo>
                      <a:pt x="134" y="183"/>
                      <a:pt x="102" y="186"/>
                      <a:pt x="36" y="186"/>
                    </a:cubicBezTo>
                    <a:close/>
                    <a:moveTo>
                      <a:pt x="2" y="101"/>
                    </a:moveTo>
                    <a:cubicBezTo>
                      <a:pt x="2" y="165"/>
                      <a:pt x="0" y="245"/>
                      <a:pt x="104" y="245"/>
                    </a:cubicBezTo>
                    <a:cubicBezTo>
                      <a:pt x="171" y="245"/>
                      <a:pt x="248" y="201"/>
                      <a:pt x="248" y="110"/>
                    </a:cubicBezTo>
                    <a:cubicBezTo>
                      <a:pt x="248" y="57"/>
                      <a:pt x="168" y="0"/>
                      <a:pt x="121" y="0"/>
                    </a:cubicBezTo>
                    <a:cubicBezTo>
                      <a:pt x="68" y="0"/>
                      <a:pt x="2" y="49"/>
                      <a:pt x="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5" name="Freeform 24">
                <a:extLst>
                  <a:ext uri="{FF2B5EF4-FFF2-40B4-BE49-F238E27FC236}">
                    <a16:creationId xmlns:a16="http://schemas.microsoft.com/office/drawing/2014/main" id="{AB5EA0B0-2C92-4FCF-AFCF-C2BE3F589639}"/>
                  </a:ext>
                </a:extLst>
              </p:cNvPr>
              <p:cNvSpPr>
                <a:spLocks/>
              </p:cNvSpPr>
              <p:nvPr/>
            </p:nvSpPr>
            <p:spPr bwMode="auto">
              <a:xfrm>
                <a:off x="4416425" y="2482851"/>
                <a:ext cx="52388" cy="73025"/>
              </a:xfrm>
              <a:custGeom>
                <a:avLst/>
                <a:gdLst>
                  <a:gd name="T0" fmla="*/ 33 w 220"/>
                  <a:gd name="T1" fmla="*/ 132 h 310"/>
                  <a:gd name="T2" fmla="*/ 128 w 220"/>
                  <a:gd name="T3" fmla="*/ 242 h 310"/>
                  <a:gd name="T4" fmla="*/ 50 w 220"/>
                  <a:gd name="T5" fmla="*/ 183 h 310"/>
                  <a:gd name="T6" fmla="*/ 16 w 220"/>
                  <a:gd name="T7" fmla="*/ 183 h 310"/>
                  <a:gd name="T8" fmla="*/ 0 w 220"/>
                  <a:gd name="T9" fmla="*/ 267 h 310"/>
                  <a:gd name="T10" fmla="*/ 110 w 220"/>
                  <a:gd name="T11" fmla="*/ 310 h 310"/>
                  <a:gd name="T12" fmla="*/ 194 w 220"/>
                  <a:gd name="T13" fmla="*/ 250 h 310"/>
                  <a:gd name="T14" fmla="*/ 127 w 220"/>
                  <a:gd name="T15" fmla="*/ 81 h 310"/>
                  <a:gd name="T16" fmla="*/ 177 w 220"/>
                  <a:gd name="T17" fmla="*/ 174 h 310"/>
                  <a:gd name="T18" fmla="*/ 211 w 220"/>
                  <a:gd name="T19" fmla="*/ 174 h 310"/>
                  <a:gd name="T20" fmla="*/ 220 w 220"/>
                  <a:gd name="T21" fmla="*/ 73 h 310"/>
                  <a:gd name="T22" fmla="*/ 66 w 220"/>
                  <a:gd name="T23" fmla="*/ 72 h 310"/>
                  <a:gd name="T24" fmla="*/ 33 w 220"/>
                  <a:gd name="T25" fmla="*/ 132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0">
                    <a:moveTo>
                      <a:pt x="33" y="132"/>
                    </a:moveTo>
                    <a:cubicBezTo>
                      <a:pt x="33" y="182"/>
                      <a:pt x="114" y="205"/>
                      <a:pt x="128" y="242"/>
                    </a:cubicBezTo>
                    <a:cubicBezTo>
                      <a:pt x="149" y="292"/>
                      <a:pt x="50" y="309"/>
                      <a:pt x="50" y="183"/>
                    </a:cubicBezTo>
                    <a:lnTo>
                      <a:pt x="16" y="183"/>
                    </a:lnTo>
                    <a:cubicBezTo>
                      <a:pt x="11" y="207"/>
                      <a:pt x="2" y="240"/>
                      <a:pt x="0" y="267"/>
                    </a:cubicBezTo>
                    <a:cubicBezTo>
                      <a:pt x="27" y="274"/>
                      <a:pt x="96" y="310"/>
                      <a:pt x="110" y="310"/>
                    </a:cubicBezTo>
                    <a:cubicBezTo>
                      <a:pt x="130" y="310"/>
                      <a:pt x="194" y="278"/>
                      <a:pt x="194" y="250"/>
                    </a:cubicBezTo>
                    <a:cubicBezTo>
                      <a:pt x="194" y="125"/>
                      <a:pt x="35" y="142"/>
                      <a:pt x="127" y="81"/>
                    </a:cubicBezTo>
                    <a:cubicBezTo>
                      <a:pt x="165" y="91"/>
                      <a:pt x="176" y="128"/>
                      <a:pt x="177" y="174"/>
                    </a:cubicBezTo>
                    <a:lnTo>
                      <a:pt x="211" y="174"/>
                    </a:lnTo>
                    <a:cubicBezTo>
                      <a:pt x="211" y="125"/>
                      <a:pt x="220" y="115"/>
                      <a:pt x="220" y="73"/>
                    </a:cubicBezTo>
                    <a:cubicBezTo>
                      <a:pt x="155" y="104"/>
                      <a:pt x="141" y="0"/>
                      <a:pt x="66" y="72"/>
                    </a:cubicBezTo>
                    <a:cubicBezTo>
                      <a:pt x="57" y="81"/>
                      <a:pt x="33" y="115"/>
                      <a:pt x="3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6" name="Freeform 25">
                <a:extLst>
                  <a:ext uri="{FF2B5EF4-FFF2-40B4-BE49-F238E27FC236}">
                    <a16:creationId xmlns:a16="http://schemas.microsoft.com/office/drawing/2014/main" id="{06F79EE3-873A-463B-BD91-84526B9E29FA}"/>
                  </a:ext>
                </a:extLst>
              </p:cNvPr>
              <p:cNvSpPr>
                <a:spLocks/>
              </p:cNvSpPr>
              <p:nvPr/>
            </p:nvSpPr>
            <p:spPr bwMode="auto">
              <a:xfrm>
                <a:off x="4468813" y="2500313"/>
                <a:ext cx="58738" cy="63500"/>
              </a:xfrm>
              <a:custGeom>
                <a:avLst/>
                <a:gdLst>
                  <a:gd name="T0" fmla="*/ 6 w 252"/>
                  <a:gd name="T1" fmla="*/ 101 h 271"/>
                  <a:gd name="T2" fmla="*/ 99 w 252"/>
                  <a:gd name="T3" fmla="*/ 50 h 271"/>
                  <a:gd name="T4" fmla="*/ 74 w 252"/>
                  <a:gd name="T5" fmla="*/ 228 h 271"/>
                  <a:gd name="T6" fmla="*/ 40 w 252"/>
                  <a:gd name="T7" fmla="*/ 228 h 271"/>
                  <a:gd name="T8" fmla="*/ 40 w 252"/>
                  <a:gd name="T9" fmla="*/ 262 h 271"/>
                  <a:gd name="T10" fmla="*/ 175 w 252"/>
                  <a:gd name="T11" fmla="*/ 271 h 271"/>
                  <a:gd name="T12" fmla="*/ 160 w 252"/>
                  <a:gd name="T13" fmla="*/ 59 h 271"/>
                  <a:gd name="T14" fmla="*/ 209 w 252"/>
                  <a:gd name="T15" fmla="*/ 127 h 271"/>
                  <a:gd name="T16" fmla="*/ 243 w 252"/>
                  <a:gd name="T17" fmla="*/ 127 h 271"/>
                  <a:gd name="T18" fmla="*/ 252 w 252"/>
                  <a:gd name="T19" fmla="*/ 42 h 271"/>
                  <a:gd name="T20" fmla="*/ 23 w 252"/>
                  <a:gd name="T21" fmla="*/ 0 h 271"/>
                  <a:gd name="T22" fmla="*/ 6 w 252"/>
                  <a:gd name="T23" fmla="*/ 10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71">
                    <a:moveTo>
                      <a:pt x="6" y="101"/>
                    </a:moveTo>
                    <a:cubicBezTo>
                      <a:pt x="94" y="81"/>
                      <a:pt x="0" y="50"/>
                      <a:pt x="99" y="50"/>
                    </a:cubicBezTo>
                    <a:cubicBezTo>
                      <a:pt x="90" y="92"/>
                      <a:pt x="74" y="181"/>
                      <a:pt x="74" y="228"/>
                    </a:cubicBezTo>
                    <a:lnTo>
                      <a:pt x="40" y="228"/>
                    </a:lnTo>
                    <a:lnTo>
                      <a:pt x="40" y="262"/>
                    </a:lnTo>
                    <a:lnTo>
                      <a:pt x="175" y="271"/>
                    </a:lnTo>
                    <a:cubicBezTo>
                      <a:pt x="136" y="196"/>
                      <a:pt x="149" y="238"/>
                      <a:pt x="160" y="59"/>
                    </a:cubicBezTo>
                    <a:cubicBezTo>
                      <a:pt x="208" y="60"/>
                      <a:pt x="205" y="74"/>
                      <a:pt x="209" y="127"/>
                    </a:cubicBezTo>
                    <a:lnTo>
                      <a:pt x="243" y="127"/>
                    </a:lnTo>
                    <a:lnTo>
                      <a:pt x="252" y="42"/>
                    </a:lnTo>
                    <a:cubicBezTo>
                      <a:pt x="191" y="13"/>
                      <a:pt x="70" y="22"/>
                      <a:pt x="23" y="0"/>
                    </a:cubicBezTo>
                    <a:cubicBezTo>
                      <a:pt x="20" y="41"/>
                      <a:pt x="6" y="53"/>
                      <a:pt x="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7" name="Freeform 26">
                <a:extLst>
                  <a:ext uri="{FF2B5EF4-FFF2-40B4-BE49-F238E27FC236}">
                    <a16:creationId xmlns:a16="http://schemas.microsoft.com/office/drawing/2014/main" id="{A601BEC1-ACDE-4460-B249-8849D1001900}"/>
                  </a:ext>
                </a:extLst>
              </p:cNvPr>
              <p:cNvSpPr>
                <a:spLocks/>
              </p:cNvSpPr>
              <p:nvPr/>
            </p:nvSpPr>
            <p:spPr bwMode="auto">
              <a:xfrm>
                <a:off x="4119563" y="2219326"/>
                <a:ext cx="63500" cy="47625"/>
              </a:xfrm>
              <a:custGeom>
                <a:avLst/>
                <a:gdLst>
                  <a:gd name="T0" fmla="*/ 93 w 271"/>
                  <a:gd name="T1" fmla="*/ 161 h 204"/>
                  <a:gd name="T2" fmla="*/ 34 w 271"/>
                  <a:gd name="T3" fmla="*/ 136 h 204"/>
                  <a:gd name="T4" fmla="*/ 93 w 271"/>
                  <a:gd name="T5" fmla="*/ 26 h 204"/>
                  <a:gd name="T6" fmla="*/ 0 w 271"/>
                  <a:gd name="T7" fmla="*/ 51 h 204"/>
                  <a:gd name="T8" fmla="*/ 68 w 271"/>
                  <a:gd name="T9" fmla="*/ 204 h 204"/>
                  <a:gd name="T10" fmla="*/ 119 w 271"/>
                  <a:gd name="T11" fmla="*/ 204 h 204"/>
                  <a:gd name="T12" fmla="*/ 169 w 271"/>
                  <a:gd name="T13" fmla="*/ 68 h 204"/>
                  <a:gd name="T14" fmla="*/ 202 w 271"/>
                  <a:gd name="T15" fmla="*/ 41 h 204"/>
                  <a:gd name="T16" fmla="*/ 186 w 271"/>
                  <a:gd name="T17" fmla="*/ 161 h 204"/>
                  <a:gd name="T18" fmla="*/ 271 w 271"/>
                  <a:gd name="T19" fmla="*/ 153 h 204"/>
                  <a:gd name="T20" fmla="*/ 251 w 271"/>
                  <a:gd name="T21" fmla="*/ 71 h 204"/>
                  <a:gd name="T22" fmla="*/ 220 w 271"/>
                  <a:gd name="T23" fmla="*/ 0 h 204"/>
                  <a:gd name="T24" fmla="*/ 127 w 271"/>
                  <a:gd name="T25" fmla="*/ 0 h 204"/>
                  <a:gd name="T26" fmla="*/ 105 w 271"/>
                  <a:gd name="T27" fmla="*/ 71 h 204"/>
                  <a:gd name="T28" fmla="*/ 93 w 271"/>
                  <a:gd name="T29" fmla="*/ 16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204">
                    <a:moveTo>
                      <a:pt x="93" y="161"/>
                    </a:moveTo>
                    <a:cubicBezTo>
                      <a:pt x="61" y="159"/>
                      <a:pt x="54" y="149"/>
                      <a:pt x="34" y="136"/>
                    </a:cubicBezTo>
                    <a:cubicBezTo>
                      <a:pt x="47" y="82"/>
                      <a:pt x="67" y="65"/>
                      <a:pt x="93" y="26"/>
                    </a:cubicBezTo>
                    <a:cubicBezTo>
                      <a:pt x="69" y="26"/>
                      <a:pt x="0" y="31"/>
                      <a:pt x="0" y="51"/>
                    </a:cubicBezTo>
                    <a:cubicBezTo>
                      <a:pt x="0" y="94"/>
                      <a:pt x="32" y="204"/>
                      <a:pt x="68" y="204"/>
                    </a:cubicBezTo>
                    <a:lnTo>
                      <a:pt x="119" y="204"/>
                    </a:lnTo>
                    <a:cubicBezTo>
                      <a:pt x="134" y="204"/>
                      <a:pt x="191" y="161"/>
                      <a:pt x="169" y="68"/>
                    </a:cubicBezTo>
                    <a:lnTo>
                      <a:pt x="202" y="41"/>
                    </a:lnTo>
                    <a:cubicBezTo>
                      <a:pt x="248" y="109"/>
                      <a:pt x="219" y="100"/>
                      <a:pt x="186" y="161"/>
                    </a:cubicBezTo>
                    <a:cubicBezTo>
                      <a:pt x="231" y="161"/>
                      <a:pt x="238" y="156"/>
                      <a:pt x="271" y="153"/>
                    </a:cubicBezTo>
                    <a:cubicBezTo>
                      <a:pt x="260" y="130"/>
                      <a:pt x="260" y="100"/>
                      <a:pt x="251" y="71"/>
                    </a:cubicBezTo>
                    <a:cubicBezTo>
                      <a:pt x="239" y="31"/>
                      <a:pt x="229" y="38"/>
                      <a:pt x="220" y="0"/>
                    </a:cubicBezTo>
                    <a:lnTo>
                      <a:pt x="127" y="0"/>
                    </a:lnTo>
                    <a:cubicBezTo>
                      <a:pt x="121" y="28"/>
                      <a:pt x="112" y="36"/>
                      <a:pt x="105" y="71"/>
                    </a:cubicBezTo>
                    <a:cubicBezTo>
                      <a:pt x="99" y="102"/>
                      <a:pt x="93" y="132"/>
                      <a:pt x="93" y="1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8" name="Freeform 27">
                <a:extLst>
                  <a:ext uri="{FF2B5EF4-FFF2-40B4-BE49-F238E27FC236}">
                    <a16:creationId xmlns:a16="http://schemas.microsoft.com/office/drawing/2014/main" id="{22F629C7-2C2F-4C0C-9AA0-97B8AF89DD51}"/>
                  </a:ext>
                </a:extLst>
              </p:cNvPr>
              <p:cNvSpPr>
                <a:spLocks/>
              </p:cNvSpPr>
              <p:nvPr/>
            </p:nvSpPr>
            <p:spPr bwMode="auto">
              <a:xfrm>
                <a:off x="4875213" y="2268538"/>
                <a:ext cx="66675" cy="61913"/>
              </a:xfrm>
              <a:custGeom>
                <a:avLst/>
                <a:gdLst>
                  <a:gd name="T0" fmla="*/ 0 w 288"/>
                  <a:gd name="T1" fmla="*/ 212 h 262"/>
                  <a:gd name="T2" fmla="*/ 85 w 288"/>
                  <a:gd name="T3" fmla="*/ 229 h 262"/>
                  <a:gd name="T4" fmla="*/ 60 w 288"/>
                  <a:gd name="T5" fmla="*/ 144 h 262"/>
                  <a:gd name="T6" fmla="*/ 212 w 288"/>
                  <a:gd name="T7" fmla="*/ 262 h 262"/>
                  <a:gd name="T8" fmla="*/ 246 w 288"/>
                  <a:gd name="T9" fmla="*/ 262 h 262"/>
                  <a:gd name="T10" fmla="*/ 288 w 288"/>
                  <a:gd name="T11" fmla="*/ 135 h 262"/>
                  <a:gd name="T12" fmla="*/ 246 w 288"/>
                  <a:gd name="T13" fmla="*/ 144 h 262"/>
                  <a:gd name="T14" fmla="*/ 85 w 288"/>
                  <a:gd name="T15" fmla="*/ 85 h 262"/>
                  <a:gd name="T16" fmla="*/ 178 w 288"/>
                  <a:gd name="T17" fmla="*/ 25 h 262"/>
                  <a:gd name="T18" fmla="*/ 85 w 288"/>
                  <a:gd name="T19" fmla="*/ 0 h 262"/>
                  <a:gd name="T20" fmla="*/ 0 w 288"/>
                  <a:gd name="T21" fmla="*/ 21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62">
                    <a:moveTo>
                      <a:pt x="0" y="212"/>
                    </a:moveTo>
                    <a:cubicBezTo>
                      <a:pt x="40" y="215"/>
                      <a:pt x="41" y="228"/>
                      <a:pt x="85" y="229"/>
                    </a:cubicBezTo>
                    <a:cubicBezTo>
                      <a:pt x="70" y="200"/>
                      <a:pt x="60" y="189"/>
                      <a:pt x="60" y="144"/>
                    </a:cubicBezTo>
                    <a:cubicBezTo>
                      <a:pt x="215" y="226"/>
                      <a:pt x="232" y="177"/>
                      <a:pt x="212" y="262"/>
                    </a:cubicBezTo>
                    <a:lnTo>
                      <a:pt x="246" y="262"/>
                    </a:lnTo>
                    <a:cubicBezTo>
                      <a:pt x="251" y="203"/>
                      <a:pt x="284" y="187"/>
                      <a:pt x="288" y="135"/>
                    </a:cubicBezTo>
                    <a:cubicBezTo>
                      <a:pt x="255" y="138"/>
                      <a:pt x="268" y="144"/>
                      <a:pt x="246" y="144"/>
                    </a:cubicBezTo>
                    <a:cubicBezTo>
                      <a:pt x="200" y="144"/>
                      <a:pt x="140" y="97"/>
                      <a:pt x="85" y="85"/>
                    </a:cubicBezTo>
                    <a:cubicBezTo>
                      <a:pt x="129" y="19"/>
                      <a:pt x="136" y="104"/>
                      <a:pt x="178" y="25"/>
                    </a:cubicBezTo>
                    <a:cubicBezTo>
                      <a:pt x="142" y="22"/>
                      <a:pt x="119" y="8"/>
                      <a:pt x="85" y="0"/>
                    </a:cubicBezTo>
                    <a:cubicBezTo>
                      <a:pt x="69" y="33"/>
                      <a:pt x="3" y="184"/>
                      <a:pt x="0"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39" name="Freeform 28">
                <a:extLst>
                  <a:ext uri="{FF2B5EF4-FFF2-40B4-BE49-F238E27FC236}">
                    <a16:creationId xmlns:a16="http://schemas.microsoft.com/office/drawing/2014/main" id="{AB357579-AA10-4353-92FC-BCDC025C75F2}"/>
                  </a:ext>
                </a:extLst>
              </p:cNvPr>
              <p:cNvSpPr>
                <a:spLocks/>
              </p:cNvSpPr>
              <p:nvPr/>
            </p:nvSpPr>
            <p:spPr bwMode="auto">
              <a:xfrm>
                <a:off x="4840288" y="1944688"/>
                <a:ext cx="66675" cy="44450"/>
              </a:xfrm>
              <a:custGeom>
                <a:avLst/>
                <a:gdLst>
                  <a:gd name="T0" fmla="*/ 82 w 291"/>
                  <a:gd name="T1" fmla="*/ 43 h 187"/>
                  <a:gd name="T2" fmla="*/ 115 w 291"/>
                  <a:gd name="T3" fmla="*/ 102 h 187"/>
                  <a:gd name="T4" fmla="*/ 56 w 291"/>
                  <a:gd name="T5" fmla="*/ 102 h 187"/>
                  <a:gd name="T6" fmla="*/ 22 w 291"/>
                  <a:gd name="T7" fmla="*/ 34 h 187"/>
                  <a:gd name="T8" fmla="*/ 90 w 291"/>
                  <a:gd name="T9" fmla="*/ 161 h 187"/>
                  <a:gd name="T10" fmla="*/ 170 w 291"/>
                  <a:gd name="T11" fmla="*/ 157 h 187"/>
                  <a:gd name="T12" fmla="*/ 234 w 291"/>
                  <a:gd name="T13" fmla="*/ 187 h 187"/>
                  <a:gd name="T14" fmla="*/ 251 w 291"/>
                  <a:gd name="T15" fmla="*/ 144 h 187"/>
                  <a:gd name="T16" fmla="*/ 209 w 291"/>
                  <a:gd name="T17" fmla="*/ 102 h 187"/>
                  <a:gd name="T18" fmla="*/ 257 w 291"/>
                  <a:gd name="T19" fmla="*/ 55 h 187"/>
                  <a:gd name="T20" fmla="*/ 166 w 291"/>
                  <a:gd name="T21" fmla="*/ 0 h 187"/>
                  <a:gd name="T22" fmla="*/ 192 w 291"/>
                  <a:gd name="T23" fmla="*/ 60 h 187"/>
                  <a:gd name="T24" fmla="*/ 149 w 291"/>
                  <a:gd name="T25" fmla="*/ 68 h 187"/>
                  <a:gd name="T26" fmla="*/ 90 w 291"/>
                  <a:gd name="T27" fmla="*/ 0 h 187"/>
                  <a:gd name="T28" fmla="*/ 82 w 291"/>
                  <a:gd name="T29"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187">
                    <a:moveTo>
                      <a:pt x="82" y="43"/>
                    </a:moveTo>
                    <a:cubicBezTo>
                      <a:pt x="82" y="68"/>
                      <a:pt x="104" y="85"/>
                      <a:pt x="115" y="102"/>
                    </a:cubicBezTo>
                    <a:lnTo>
                      <a:pt x="56" y="102"/>
                    </a:lnTo>
                    <a:cubicBezTo>
                      <a:pt x="56" y="59"/>
                      <a:pt x="56" y="43"/>
                      <a:pt x="22" y="34"/>
                    </a:cubicBezTo>
                    <a:cubicBezTo>
                      <a:pt x="0" y="80"/>
                      <a:pt x="40" y="161"/>
                      <a:pt x="90" y="161"/>
                    </a:cubicBezTo>
                    <a:cubicBezTo>
                      <a:pt x="128" y="161"/>
                      <a:pt x="144" y="148"/>
                      <a:pt x="170" y="157"/>
                    </a:cubicBezTo>
                    <a:cubicBezTo>
                      <a:pt x="198" y="168"/>
                      <a:pt x="183" y="182"/>
                      <a:pt x="234" y="187"/>
                    </a:cubicBezTo>
                    <a:cubicBezTo>
                      <a:pt x="243" y="169"/>
                      <a:pt x="246" y="167"/>
                      <a:pt x="251" y="144"/>
                    </a:cubicBezTo>
                    <a:cubicBezTo>
                      <a:pt x="220" y="103"/>
                      <a:pt x="223" y="155"/>
                      <a:pt x="209" y="102"/>
                    </a:cubicBezTo>
                    <a:cubicBezTo>
                      <a:pt x="268" y="102"/>
                      <a:pt x="291" y="103"/>
                      <a:pt x="257" y="55"/>
                    </a:cubicBezTo>
                    <a:cubicBezTo>
                      <a:pt x="232" y="20"/>
                      <a:pt x="211" y="11"/>
                      <a:pt x="166" y="0"/>
                    </a:cubicBezTo>
                    <a:cubicBezTo>
                      <a:pt x="175" y="38"/>
                      <a:pt x="183" y="28"/>
                      <a:pt x="192" y="60"/>
                    </a:cubicBezTo>
                    <a:cubicBezTo>
                      <a:pt x="158" y="60"/>
                      <a:pt x="172" y="57"/>
                      <a:pt x="149" y="68"/>
                    </a:cubicBezTo>
                    <a:cubicBezTo>
                      <a:pt x="141" y="32"/>
                      <a:pt x="131" y="4"/>
                      <a:pt x="90" y="0"/>
                    </a:cubicBezTo>
                    <a:cubicBezTo>
                      <a:pt x="87" y="34"/>
                      <a:pt x="82" y="21"/>
                      <a:pt x="8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0" name="Freeform 29">
                <a:extLst>
                  <a:ext uri="{FF2B5EF4-FFF2-40B4-BE49-F238E27FC236}">
                    <a16:creationId xmlns:a16="http://schemas.microsoft.com/office/drawing/2014/main" id="{E2B6AAB6-248C-4E14-B9B1-DEBB0BA8D32F}"/>
                  </a:ext>
                </a:extLst>
              </p:cNvPr>
              <p:cNvSpPr>
                <a:spLocks/>
              </p:cNvSpPr>
              <p:nvPr/>
            </p:nvSpPr>
            <p:spPr bwMode="auto">
              <a:xfrm>
                <a:off x="4900613" y="2216151"/>
                <a:ext cx="61913" cy="57150"/>
              </a:xfrm>
              <a:custGeom>
                <a:avLst/>
                <a:gdLst>
                  <a:gd name="T0" fmla="*/ 34 w 271"/>
                  <a:gd name="T1" fmla="*/ 102 h 246"/>
                  <a:gd name="T2" fmla="*/ 93 w 271"/>
                  <a:gd name="T3" fmla="*/ 85 h 246"/>
                  <a:gd name="T4" fmla="*/ 110 w 271"/>
                  <a:gd name="T5" fmla="*/ 127 h 246"/>
                  <a:gd name="T6" fmla="*/ 26 w 271"/>
                  <a:gd name="T7" fmla="*/ 110 h 246"/>
                  <a:gd name="T8" fmla="*/ 0 w 271"/>
                  <a:gd name="T9" fmla="*/ 221 h 246"/>
                  <a:gd name="T10" fmla="*/ 212 w 271"/>
                  <a:gd name="T11" fmla="*/ 246 h 246"/>
                  <a:gd name="T12" fmla="*/ 246 w 271"/>
                  <a:gd name="T13" fmla="*/ 246 h 246"/>
                  <a:gd name="T14" fmla="*/ 271 w 271"/>
                  <a:gd name="T15" fmla="*/ 110 h 246"/>
                  <a:gd name="T16" fmla="*/ 121 w 271"/>
                  <a:gd name="T17" fmla="*/ 83 h 246"/>
                  <a:gd name="T18" fmla="*/ 51 w 271"/>
                  <a:gd name="T19" fmla="*/ 0 h 246"/>
                  <a:gd name="T20" fmla="*/ 34 w 271"/>
                  <a:gd name="T2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46">
                    <a:moveTo>
                      <a:pt x="34" y="102"/>
                    </a:moveTo>
                    <a:cubicBezTo>
                      <a:pt x="57" y="90"/>
                      <a:pt x="59" y="86"/>
                      <a:pt x="93" y="85"/>
                    </a:cubicBezTo>
                    <a:cubicBezTo>
                      <a:pt x="102" y="116"/>
                      <a:pt x="102" y="96"/>
                      <a:pt x="110" y="127"/>
                    </a:cubicBezTo>
                    <a:cubicBezTo>
                      <a:pt x="37" y="134"/>
                      <a:pt x="92" y="155"/>
                      <a:pt x="26" y="110"/>
                    </a:cubicBezTo>
                    <a:cubicBezTo>
                      <a:pt x="8" y="144"/>
                      <a:pt x="0" y="169"/>
                      <a:pt x="0" y="221"/>
                    </a:cubicBezTo>
                    <a:cubicBezTo>
                      <a:pt x="95" y="213"/>
                      <a:pt x="185" y="129"/>
                      <a:pt x="212" y="246"/>
                    </a:cubicBezTo>
                    <a:lnTo>
                      <a:pt x="246" y="246"/>
                    </a:lnTo>
                    <a:cubicBezTo>
                      <a:pt x="246" y="188"/>
                      <a:pt x="270" y="167"/>
                      <a:pt x="271" y="110"/>
                    </a:cubicBezTo>
                    <a:cubicBezTo>
                      <a:pt x="215" y="140"/>
                      <a:pt x="204" y="160"/>
                      <a:pt x="121" y="83"/>
                    </a:cubicBezTo>
                    <a:cubicBezTo>
                      <a:pt x="56" y="24"/>
                      <a:pt x="114" y="6"/>
                      <a:pt x="51" y="0"/>
                    </a:cubicBezTo>
                    <a:cubicBezTo>
                      <a:pt x="48" y="37"/>
                      <a:pt x="35" y="63"/>
                      <a:pt x="34"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1" name="Freeform 30">
                <a:extLst>
                  <a:ext uri="{FF2B5EF4-FFF2-40B4-BE49-F238E27FC236}">
                    <a16:creationId xmlns:a16="http://schemas.microsoft.com/office/drawing/2014/main" id="{83A67984-708C-431D-A247-66C2D62BD279}"/>
                  </a:ext>
                </a:extLst>
              </p:cNvPr>
              <p:cNvSpPr>
                <a:spLocks/>
              </p:cNvSpPr>
              <p:nvPr/>
            </p:nvSpPr>
            <p:spPr bwMode="auto">
              <a:xfrm>
                <a:off x="4700588" y="1784351"/>
                <a:ext cx="17463" cy="30163"/>
              </a:xfrm>
              <a:custGeom>
                <a:avLst/>
                <a:gdLst>
                  <a:gd name="T0" fmla="*/ 0 w 76"/>
                  <a:gd name="T1" fmla="*/ 52 h 129"/>
                  <a:gd name="T2" fmla="*/ 59 w 76"/>
                  <a:gd name="T3" fmla="*/ 129 h 129"/>
                  <a:gd name="T4" fmla="*/ 76 w 76"/>
                  <a:gd name="T5" fmla="*/ 95 h 129"/>
                  <a:gd name="T6" fmla="*/ 0 w 76"/>
                  <a:gd name="T7" fmla="*/ 52 h 129"/>
                </a:gdLst>
                <a:ahLst/>
                <a:cxnLst>
                  <a:cxn ang="0">
                    <a:pos x="T0" y="T1"/>
                  </a:cxn>
                  <a:cxn ang="0">
                    <a:pos x="T2" y="T3"/>
                  </a:cxn>
                  <a:cxn ang="0">
                    <a:pos x="T4" y="T5"/>
                  </a:cxn>
                  <a:cxn ang="0">
                    <a:pos x="T6" y="T7"/>
                  </a:cxn>
                </a:cxnLst>
                <a:rect l="0" t="0" r="r" b="b"/>
                <a:pathLst>
                  <a:path w="76" h="129">
                    <a:moveTo>
                      <a:pt x="0" y="52"/>
                    </a:moveTo>
                    <a:cubicBezTo>
                      <a:pt x="0" y="115"/>
                      <a:pt x="19" y="109"/>
                      <a:pt x="59" y="129"/>
                    </a:cubicBezTo>
                    <a:cubicBezTo>
                      <a:pt x="61" y="125"/>
                      <a:pt x="76" y="96"/>
                      <a:pt x="76" y="95"/>
                    </a:cubicBezTo>
                    <a:cubicBezTo>
                      <a:pt x="76" y="57"/>
                      <a:pt x="0" y="0"/>
                      <a:pt x="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2" name="Freeform 31">
                <a:extLst>
                  <a:ext uri="{FF2B5EF4-FFF2-40B4-BE49-F238E27FC236}">
                    <a16:creationId xmlns:a16="http://schemas.microsoft.com/office/drawing/2014/main" id="{39974047-24C6-42E3-9770-18F62E205919}"/>
                  </a:ext>
                </a:extLst>
              </p:cNvPr>
              <p:cNvSpPr>
                <a:spLocks/>
              </p:cNvSpPr>
              <p:nvPr/>
            </p:nvSpPr>
            <p:spPr bwMode="auto">
              <a:xfrm>
                <a:off x="4854575" y="2428876"/>
                <a:ext cx="3175" cy="1588"/>
              </a:xfrm>
              <a:custGeom>
                <a:avLst/>
                <a:gdLst>
                  <a:gd name="T0" fmla="*/ 0 w 8"/>
                  <a:gd name="T1" fmla="*/ 10 h 10"/>
                  <a:gd name="T2" fmla="*/ 8 w 8"/>
                  <a:gd name="T3" fmla="*/ 10 h 10"/>
                  <a:gd name="T4" fmla="*/ 1 w 8"/>
                  <a:gd name="T5" fmla="*/ 0 h 10"/>
                  <a:gd name="T6" fmla="*/ 0 w 8"/>
                  <a:gd name="T7" fmla="*/ 10 h 10"/>
                </a:gdLst>
                <a:ahLst/>
                <a:cxnLst>
                  <a:cxn ang="0">
                    <a:pos x="T0" y="T1"/>
                  </a:cxn>
                  <a:cxn ang="0">
                    <a:pos x="T2" y="T3"/>
                  </a:cxn>
                  <a:cxn ang="0">
                    <a:pos x="T4" y="T5"/>
                  </a:cxn>
                  <a:cxn ang="0">
                    <a:pos x="T6" y="T7"/>
                  </a:cxn>
                </a:cxnLst>
                <a:rect l="0" t="0" r="r" b="b"/>
                <a:pathLst>
                  <a:path w="8" h="10">
                    <a:moveTo>
                      <a:pt x="0" y="10"/>
                    </a:moveTo>
                    <a:lnTo>
                      <a:pt x="8" y="10"/>
                    </a:lnTo>
                    <a:lnTo>
                      <a:pt x="1"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sp>
            <p:nvSpPr>
              <p:cNvPr id="43" name="Freeform 38">
                <a:extLst>
                  <a:ext uri="{FF2B5EF4-FFF2-40B4-BE49-F238E27FC236}">
                    <a16:creationId xmlns:a16="http://schemas.microsoft.com/office/drawing/2014/main" id="{F6B73AC9-43F0-4C8E-83F7-78E617550356}"/>
                  </a:ext>
                </a:extLst>
              </p:cNvPr>
              <p:cNvSpPr>
                <a:spLocks/>
              </p:cNvSpPr>
              <p:nvPr/>
            </p:nvSpPr>
            <p:spPr bwMode="auto">
              <a:xfrm>
                <a:off x="4529138" y="2244726"/>
                <a:ext cx="14288" cy="31750"/>
              </a:xfrm>
              <a:custGeom>
                <a:avLst/>
                <a:gdLst>
                  <a:gd name="T0" fmla="*/ 6 w 58"/>
                  <a:gd name="T1" fmla="*/ 7 h 134"/>
                  <a:gd name="T2" fmla="*/ 57 w 58"/>
                  <a:gd name="T3" fmla="*/ 134 h 134"/>
                  <a:gd name="T4" fmla="*/ 43 w 58"/>
                  <a:gd name="T5" fmla="*/ 0 h 134"/>
                  <a:gd name="T6" fmla="*/ 6 w 58"/>
                  <a:gd name="T7" fmla="*/ 7 h 134"/>
                </a:gdLst>
                <a:ahLst/>
                <a:cxnLst>
                  <a:cxn ang="0">
                    <a:pos x="T0" y="T1"/>
                  </a:cxn>
                  <a:cxn ang="0">
                    <a:pos x="T2" y="T3"/>
                  </a:cxn>
                  <a:cxn ang="0">
                    <a:pos x="T4" y="T5"/>
                  </a:cxn>
                  <a:cxn ang="0">
                    <a:pos x="T6" y="T7"/>
                  </a:cxn>
                </a:cxnLst>
                <a:rect l="0" t="0" r="r" b="b"/>
                <a:pathLst>
                  <a:path w="58" h="134">
                    <a:moveTo>
                      <a:pt x="6" y="7"/>
                    </a:moveTo>
                    <a:cubicBezTo>
                      <a:pt x="2" y="72"/>
                      <a:pt x="0" y="116"/>
                      <a:pt x="57" y="134"/>
                    </a:cubicBezTo>
                    <a:cubicBezTo>
                      <a:pt x="58" y="85"/>
                      <a:pt x="57" y="40"/>
                      <a:pt x="43" y="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Segoe UI"/>
                  <a:ea typeface="微软雅黑"/>
                </a:endParaRPr>
              </a:p>
            </p:txBody>
          </p:sp>
        </p:grpSp>
      </p:grpSp>
      <p:grpSp>
        <p:nvGrpSpPr>
          <p:cNvPr id="52" name="组合 51">
            <a:extLst>
              <a:ext uri="{FF2B5EF4-FFF2-40B4-BE49-F238E27FC236}">
                <a16:creationId xmlns:a16="http://schemas.microsoft.com/office/drawing/2014/main" id="{0717691C-50D1-401B-9903-40B50C71F8F0}"/>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51522757-9F38-4CDF-9DA3-F0188ECE0AE6}"/>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80190DE1-CA8C-4D04-82B5-03529395FED7}"/>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a:extLst>
              <a:ext uri="{FF2B5EF4-FFF2-40B4-BE49-F238E27FC236}">
                <a16:creationId xmlns:a16="http://schemas.microsoft.com/office/drawing/2014/main" id="{64077A18-C251-4633-BDC2-A828294F3734}"/>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42953167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xStyles>
    <p:titleStyle>
      <a:lvl1pPr algn="l" defTabSz="914400" rtl="0" eaLnBrk="1" latinLnBrk="0" hangingPunct="1">
        <a:lnSpc>
          <a:spcPct val="90000"/>
        </a:lnSpc>
        <a:spcBef>
          <a:spcPct val="0"/>
        </a:spcBef>
        <a:buNone/>
        <a:defRPr sz="3200" b="1" kern="1200">
          <a:solidFill>
            <a:schemeClr val="accent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平行四边形 6">
            <a:extLst>
              <a:ext uri="{FF2B5EF4-FFF2-40B4-BE49-F238E27FC236}">
                <a16:creationId xmlns:a16="http://schemas.microsoft.com/office/drawing/2014/main" id="{4C56156F-7F69-44C7-806C-21ABD5214470}"/>
              </a:ext>
            </a:extLst>
          </p:cNvPr>
          <p:cNvSpPr/>
          <p:nvPr userDrawn="1"/>
        </p:nvSpPr>
        <p:spPr>
          <a:xfrm>
            <a:off x="10338087" y="246277"/>
            <a:ext cx="2057016" cy="532344"/>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1">
            <a:extLst>
              <a:ext uri="{FF2B5EF4-FFF2-40B4-BE49-F238E27FC236}">
                <a16:creationId xmlns:a16="http://schemas.microsoft.com/office/drawing/2014/main" id="{D3F65DA1-625D-4C95-B80F-80EE1DF799D7}"/>
              </a:ext>
            </a:extLst>
          </p:cNvPr>
          <p:cNvSpPr>
            <a:spLocks noGrp="1"/>
          </p:cNvSpPr>
          <p:nvPr>
            <p:ph type="title"/>
          </p:nvPr>
        </p:nvSpPr>
        <p:spPr>
          <a:xfrm>
            <a:off x="660400" y="191529"/>
            <a:ext cx="9679880" cy="687820"/>
          </a:xfrm>
          <a:prstGeom prst="rect">
            <a:avLst/>
          </a:prstGeom>
        </p:spPr>
        <p:txBody>
          <a:bodyPr vert="horz" lIns="72000" tIns="45720" rIns="91440" bIns="45720" rtlCol="0" anchor="ctr">
            <a:normAutofit/>
          </a:bodyPr>
          <a:lstStyle/>
          <a:p>
            <a:r>
              <a:rPr lang="zh-CN" altLang="en-US" dirty="0"/>
              <a:t>单击此处编辑母版标题样式</a:t>
            </a:r>
          </a:p>
        </p:txBody>
      </p:sp>
      <p:sp>
        <p:nvSpPr>
          <p:cNvPr id="9" name="文本占位符 2">
            <a:extLst>
              <a:ext uri="{FF2B5EF4-FFF2-40B4-BE49-F238E27FC236}">
                <a16:creationId xmlns:a16="http://schemas.microsoft.com/office/drawing/2014/main" id="{EF0545F1-5EED-4522-82DE-E8C1C3CB175B}"/>
              </a:ext>
            </a:extLst>
          </p:cNvPr>
          <p:cNvSpPr>
            <a:spLocks noGrp="1"/>
          </p:cNvSpPr>
          <p:nvPr>
            <p:ph type="body" idx="1"/>
          </p:nvPr>
        </p:nvSpPr>
        <p:spPr>
          <a:xfrm>
            <a:off x="663074" y="1130300"/>
            <a:ext cx="10855825"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3">
            <a:extLst>
              <a:ext uri="{FF2B5EF4-FFF2-40B4-BE49-F238E27FC236}">
                <a16:creationId xmlns:a16="http://schemas.microsoft.com/office/drawing/2014/main" id="{C1BE16D8-E501-479E-B7F2-A8BC4DC6C481}"/>
              </a:ext>
            </a:extLst>
          </p:cNvPr>
          <p:cNvSpPr>
            <a:spLocks noGrp="1"/>
          </p:cNvSpPr>
          <p:nvPr>
            <p:ph type="dt" sz="half" idx="2"/>
          </p:nvPr>
        </p:nvSpPr>
        <p:spPr>
          <a:xfrm>
            <a:off x="660400" y="6235700"/>
            <a:ext cx="29210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A66-06AB-406A-8E76-6AC987CF60A9}" type="datetimeFigureOut">
              <a:rPr lang="zh-CN" altLang="en-US" smtClean="0"/>
              <a:t>2020/6/8</a:t>
            </a:fld>
            <a:endParaRPr lang="zh-CN" altLang="en-US"/>
          </a:p>
        </p:txBody>
      </p:sp>
      <p:sp>
        <p:nvSpPr>
          <p:cNvPr id="12" name="灯片编号占位符 5">
            <a:extLst>
              <a:ext uri="{FF2B5EF4-FFF2-40B4-BE49-F238E27FC236}">
                <a16:creationId xmlns:a16="http://schemas.microsoft.com/office/drawing/2014/main" id="{091F75E8-4C30-40D7-BACD-9CE2AA06BB39}"/>
              </a:ext>
            </a:extLst>
          </p:cNvPr>
          <p:cNvSpPr>
            <a:spLocks noGrp="1"/>
          </p:cNvSpPr>
          <p:nvPr>
            <p:ph type="sldNum" sz="quarter" idx="4"/>
          </p:nvPr>
        </p:nvSpPr>
        <p:spPr>
          <a:xfrm>
            <a:off x="8610599" y="6247634"/>
            <a:ext cx="29061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882B55-B6B2-497F-8568-5D2D4C04CE38}" type="slidenum">
              <a:rPr lang="zh-CN" altLang="en-US" smtClean="0"/>
              <a:t>‹#›</a:t>
            </a:fld>
            <a:endParaRPr lang="zh-CN" altLang="en-US"/>
          </a:p>
        </p:txBody>
      </p:sp>
      <p:grpSp>
        <p:nvGrpSpPr>
          <p:cNvPr id="52" name="组合 51">
            <a:extLst>
              <a:ext uri="{FF2B5EF4-FFF2-40B4-BE49-F238E27FC236}">
                <a16:creationId xmlns:a16="http://schemas.microsoft.com/office/drawing/2014/main" id="{690C0C74-FB28-4A23-ADFA-004C039824CA}"/>
              </a:ext>
            </a:extLst>
          </p:cNvPr>
          <p:cNvGrpSpPr/>
          <p:nvPr userDrawn="1"/>
        </p:nvGrpSpPr>
        <p:grpSpPr>
          <a:xfrm>
            <a:off x="0" y="226669"/>
            <a:ext cx="542919" cy="571561"/>
            <a:chOff x="0" y="226669"/>
            <a:chExt cx="542919" cy="617541"/>
          </a:xfrm>
          <a:solidFill>
            <a:schemeClr val="accent1"/>
          </a:solidFill>
        </p:grpSpPr>
        <p:sp>
          <p:nvSpPr>
            <p:cNvPr id="53" name="矩形 52">
              <a:extLst>
                <a:ext uri="{FF2B5EF4-FFF2-40B4-BE49-F238E27FC236}">
                  <a16:creationId xmlns:a16="http://schemas.microsoft.com/office/drawing/2014/main" id="{F038A1EF-7806-424C-8A29-5A37F7E59D71}"/>
                </a:ext>
              </a:extLst>
            </p:cNvPr>
            <p:cNvSpPr/>
            <p:nvPr userDrawn="1"/>
          </p:nvSpPr>
          <p:spPr>
            <a:xfrm>
              <a:off x="397776" y="226669"/>
              <a:ext cx="145143"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985B639-0DB4-48C0-AA0E-C2BC792E0771}"/>
                </a:ext>
              </a:extLst>
            </p:cNvPr>
            <p:cNvSpPr/>
            <p:nvPr userDrawn="1"/>
          </p:nvSpPr>
          <p:spPr>
            <a:xfrm>
              <a:off x="0" y="226669"/>
              <a:ext cx="324630" cy="6175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DD2D12D9-0C08-4C6E-B198-50BB9D2E1F37}"/>
              </a:ext>
            </a:extLst>
          </p:cNvPr>
          <p:cNvSpPr txBox="1"/>
          <p:nvPr userDrawn="1"/>
        </p:nvSpPr>
        <p:spPr>
          <a:xfrm>
            <a:off x="10544761" y="312394"/>
            <a:ext cx="1850342" cy="400110"/>
          </a:xfrm>
          <a:prstGeom prst="rect">
            <a:avLst/>
          </a:prstGeom>
          <a:noFill/>
        </p:spPr>
        <p:txBody>
          <a:bodyPr wrap="square" rtlCol="0">
            <a:spAutoFit/>
          </a:bodyPr>
          <a:lstStyle/>
          <a:p>
            <a:r>
              <a:rPr lang="zh-CN" altLang="en-US" sz="2000" b="1" dirty="0">
                <a:solidFill>
                  <a:schemeClr val="bg1"/>
                </a:solidFill>
                <a:latin typeface="华文行楷" panose="02010800040101010101" pitchFamily="2" charset="-122"/>
                <a:ea typeface="华文行楷" panose="02010800040101010101" pitchFamily="2" charset="-122"/>
              </a:rPr>
              <a:t>重庆医科大学</a:t>
            </a:r>
          </a:p>
        </p:txBody>
      </p:sp>
      <p:sp>
        <p:nvSpPr>
          <p:cNvPr id="60" name="文本框 59">
            <a:extLst>
              <a:ext uri="{FF2B5EF4-FFF2-40B4-BE49-F238E27FC236}">
                <a16:creationId xmlns:a16="http://schemas.microsoft.com/office/drawing/2014/main" id="{79F7F7BA-2E01-4799-9E09-F8A4718F1506}"/>
              </a:ext>
            </a:extLst>
          </p:cNvPr>
          <p:cNvSpPr txBox="1"/>
          <p:nvPr userDrawn="1"/>
        </p:nvSpPr>
        <p:spPr>
          <a:xfrm>
            <a:off x="3651099" y="6087665"/>
            <a:ext cx="4261001" cy="461665"/>
          </a:xfrm>
          <a:prstGeom prst="rect">
            <a:avLst/>
          </a:prstGeom>
          <a:noFill/>
        </p:spPr>
        <p:txBody>
          <a:bodyPr wrap="square" rtlCol="0">
            <a:spAutoFit/>
          </a:bodyPr>
          <a:lstStyle/>
          <a:p>
            <a:pPr algn="ctr"/>
            <a:r>
              <a:rPr lang="zh-CN" altLang="en-US" sz="2400" dirty="0">
                <a:solidFill>
                  <a:schemeClr val="accent3">
                    <a:lumMod val="20000"/>
                    <a:lumOff val="80000"/>
                  </a:schemeClr>
                </a:solidFill>
                <a:latin typeface="华文行楷" panose="02010800040101010101" pitchFamily="2" charset="-122"/>
                <a:ea typeface="华文行楷" panose="02010800040101010101" pitchFamily="2" charset="-122"/>
              </a:rPr>
              <a:t>严谨 求实 勤奋 进取</a:t>
            </a:r>
          </a:p>
        </p:txBody>
      </p:sp>
    </p:spTree>
    <p:extLst>
      <p:ext uri="{BB962C8B-B14F-4D97-AF65-F5344CB8AC3E}">
        <p14:creationId xmlns:p14="http://schemas.microsoft.com/office/powerpoint/2010/main" val="20131467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txStyles>
    <p:titleStyle>
      <a:lvl1pPr algn="l" defTabSz="914400" rtl="0" eaLnBrk="1" latinLnBrk="0" hangingPunct="1">
        <a:lnSpc>
          <a:spcPct val="90000"/>
        </a:lnSpc>
        <a:spcBef>
          <a:spcPct val="0"/>
        </a:spcBef>
        <a:buNone/>
        <a:defRPr sz="3200" b="1" kern="1200">
          <a:solidFill>
            <a:schemeClr val="accent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www.nflis.deadiversion.usdoj.gov/"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commerce.gov/"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5E385-A3DD-4A4B-B2A9-289AA3CD1063}"/>
              </a:ext>
            </a:extLst>
          </p:cNvPr>
          <p:cNvSpPr>
            <a:spLocks noGrp="1"/>
          </p:cNvSpPr>
          <p:nvPr>
            <p:ph type="title"/>
          </p:nvPr>
        </p:nvSpPr>
        <p:spPr>
          <a:xfrm>
            <a:off x="838200" y="2242296"/>
            <a:ext cx="10515600" cy="1477328"/>
          </a:xfrm>
        </p:spPr>
        <p:txBody>
          <a:bodyPr/>
          <a:lstStyle/>
          <a:p>
            <a:pPr>
              <a:lnSpc>
                <a:spcPct val="150000"/>
              </a:lnSpc>
            </a:pPr>
            <a:r>
              <a:rPr lang="zh-CN" altLang="zh-CN" sz="3200" b="1" dirty="0">
                <a:latin typeface="微软雅黑" panose="020B0503020204020204" pitchFamily="34" charset="-122"/>
                <a:ea typeface="微软雅黑" panose="020B0503020204020204" pitchFamily="34" charset="-122"/>
              </a:rPr>
              <a:t>机器学习模型在</a:t>
            </a:r>
            <a:r>
              <a:rPr lang="en-US" altLang="zh-CN" sz="3200" b="1" dirty="0">
                <a:latin typeface="微软雅黑" panose="020B0503020204020204" pitchFamily="34" charset="-122"/>
                <a:ea typeface="微软雅黑" panose="020B0503020204020204" pitchFamily="34" charset="-122"/>
              </a:rPr>
              <a:t>2010-2016</a:t>
            </a:r>
            <a:r>
              <a:rPr lang="zh-CN" altLang="zh-CN" sz="3200" b="1" dirty="0">
                <a:latin typeface="微软雅黑" panose="020B0503020204020204" pitchFamily="34" charset="-122"/>
                <a:ea typeface="微软雅黑" panose="020B0503020204020204" pitchFamily="34" charset="-122"/>
              </a:rPr>
              <a:t>年美国五个州的</a:t>
            </a:r>
            <a:br>
              <a:rPr lang="en-US" altLang="zh-CN" sz="3200" b="1" dirty="0">
                <a:latin typeface="微软雅黑" panose="020B0503020204020204" pitchFamily="34" charset="-122"/>
                <a:ea typeface="微软雅黑" panose="020B0503020204020204" pitchFamily="34" charset="-122"/>
              </a:rPr>
            </a:br>
            <a:r>
              <a:rPr lang="zh-CN" altLang="zh-CN" sz="3200" b="1" dirty="0">
                <a:latin typeface="微软雅黑" panose="020B0503020204020204" pitchFamily="34" charset="-122"/>
                <a:ea typeface="微软雅黑" panose="020B0503020204020204" pitchFamily="34" charset="-122"/>
              </a:rPr>
              <a:t>阿片类药物</a:t>
            </a:r>
            <a:r>
              <a:rPr lang="zh-CN" altLang="en-US" sz="3200" b="1" dirty="0">
                <a:latin typeface="微软雅黑" panose="020B0503020204020204" pitchFamily="34" charset="-122"/>
                <a:ea typeface="微软雅黑" panose="020B0503020204020204" pitchFamily="34" charset="-122"/>
              </a:rPr>
              <a:t>使用</a:t>
            </a:r>
            <a:r>
              <a:rPr lang="zh-CN" altLang="zh-CN" sz="3200" b="1" dirty="0">
                <a:latin typeface="微软雅黑" panose="020B0503020204020204" pitchFamily="34" charset="-122"/>
                <a:ea typeface="微软雅黑" panose="020B0503020204020204" pitchFamily="34" charset="-122"/>
              </a:rPr>
              <a:t>量预测的应用</a:t>
            </a:r>
            <a:endParaRPr lang="zh-CN" altLang="en-US" sz="3200" dirty="0"/>
          </a:p>
        </p:txBody>
      </p:sp>
      <p:grpSp>
        <p:nvGrpSpPr>
          <p:cNvPr id="7" name="组合 6">
            <a:extLst>
              <a:ext uri="{FF2B5EF4-FFF2-40B4-BE49-F238E27FC236}">
                <a16:creationId xmlns:a16="http://schemas.microsoft.com/office/drawing/2014/main" id="{12184679-CF50-4798-82AC-E26BFF9E72AB}"/>
              </a:ext>
            </a:extLst>
          </p:cNvPr>
          <p:cNvGrpSpPr/>
          <p:nvPr/>
        </p:nvGrpSpPr>
        <p:grpSpPr>
          <a:xfrm>
            <a:off x="3140741" y="4403355"/>
            <a:ext cx="5698314" cy="483958"/>
            <a:chOff x="4066187" y="3986667"/>
            <a:chExt cx="5698314" cy="483960"/>
          </a:xfrm>
        </p:grpSpPr>
        <p:sp>
          <p:nvSpPr>
            <p:cNvPr id="6" name="矩形: 圆角 60">
              <a:extLst>
                <a:ext uri="{FF2B5EF4-FFF2-40B4-BE49-F238E27FC236}">
                  <a16:creationId xmlns:a16="http://schemas.microsoft.com/office/drawing/2014/main" id="{37C29205-34CE-41C2-9BB9-467BCAA46451}"/>
                </a:ext>
              </a:extLst>
            </p:cNvPr>
            <p:cNvSpPr/>
            <p:nvPr/>
          </p:nvSpPr>
          <p:spPr>
            <a:xfrm>
              <a:off x="4233876" y="4003027"/>
              <a:ext cx="2212694" cy="3143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9" name="文本占位符 67">
              <a:extLst>
                <a:ext uri="{FF2B5EF4-FFF2-40B4-BE49-F238E27FC236}">
                  <a16:creationId xmlns:a16="http://schemas.microsoft.com/office/drawing/2014/main" id="{623FF782-AF98-46E6-9FAC-1CEAED343AFA}"/>
                </a:ext>
              </a:extLst>
            </p:cNvPr>
            <p:cNvSpPr txBox="1">
              <a:spLocks/>
            </p:cNvSpPr>
            <p:nvPr/>
          </p:nvSpPr>
          <p:spPr>
            <a:xfrm>
              <a:off x="4066187" y="3996079"/>
              <a:ext cx="2548071" cy="47454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宋体" panose="02010600030101010101" pitchFamily="2" charset="-122"/>
                  <a:ea typeface="宋体" panose="02010600030101010101" pitchFamily="2" charset="-122"/>
                </a:rPr>
                <a:t>答辩人：杜兴兴</a:t>
              </a:r>
            </a:p>
          </p:txBody>
        </p:sp>
        <p:sp>
          <p:nvSpPr>
            <p:cNvPr id="11" name="矩形: 圆角 60">
              <a:extLst>
                <a:ext uri="{FF2B5EF4-FFF2-40B4-BE49-F238E27FC236}">
                  <a16:creationId xmlns:a16="http://schemas.microsoft.com/office/drawing/2014/main" id="{B5971F11-CFFC-4255-BFAC-362B902F23FE}"/>
                </a:ext>
              </a:extLst>
            </p:cNvPr>
            <p:cNvSpPr/>
            <p:nvPr/>
          </p:nvSpPr>
          <p:spPr>
            <a:xfrm>
              <a:off x="7384119" y="4003027"/>
              <a:ext cx="2212694" cy="3143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2" name="文本占位符 67">
              <a:extLst>
                <a:ext uri="{FF2B5EF4-FFF2-40B4-BE49-F238E27FC236}">
                  <a16:creationId xmlns:a16="http://schemas.microsoft.com/office/drawing/2014/main" id="{31E347DA-75D1-456B-B674-D946E601E06E}"/>
                </a:ext>
              </a:extLst>
            </p:cNvPr>
            <p:cNvSpPr txBox="1">
              <a:spLocks/>
            </p:cNvSpPr>
            <p:nvPr/>
          </p:nvSpPr>
          <p:spPr>
            <a:xfrm>
              <a:off x="7216430" y="3986667"/>
              <a:ext cx="2548071" cy="47454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宋体" panose="02010600030101010101" pitchFamily="2" charset="-122"/>
                  <a:ea typeface="宋体" panose="02010600030101010101" pitchFamily="2" charset="-122"/>
                </a:rPr>
                <a:t>指导老师：曾庆</a:t>
              </a:r>
            </a:p>
          </p:txBody>
        </p:sp>
      </p:grpSp>
    </p:spTree>
    <p:extLst>
      <p:ext uri="{BB962C8B-B14F-4D97-AF65-F5344CB8AC3E}">
        <p14:creationId xmlns:p14="http://schemas.microsoft.com/office/powerpoint/2010/main" val="30015831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en-US" altLang="zh-CN" dirty="0"/>
              <a:t>2.2</a:t>
            </a:r>
            <a:r>
              <a:rPr lang="zh-CN" altLang="en-US" dirty="0"/>
              <a:t>方法：模型方法</a:t>
            </a:r>
          </a:p>
        </p:txBody>
      </p:sp>
      <p:sp>
        <p:nvSpPr>
          <p:cNvPr id="2" name="文本框 1">
            <a:extLst>
              <a:ext uri="{FF2B5EF4-FFF2-40B4-BE49-F238E27FC236}">
                <a16:creationId xmlns:a16="http://schemas.microsoft.com/office/drawing/2014/main" id="{029E3D3D-5C4F-4344-B631-29125D682FA7}"/>
              </a:ext>
            </a:extLst>
          </p:cNvPr>
          <p:cNvSpPr txBox="1"/>
          <p:nvPr/>
        </p:nvSpPr>
        <p:spPr>
          <a:xfrm>
            <a:off x="2276475" y="1591477"/>
            <a:ext cx="7800976" cy="367504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altLang="zh-CN" sz="2000" b="1" dirty="0">
                <a:latin typeface="宋体" panose="02010600030101010101" pitchFamily="2" charset="-122"/>
                <a:ea typeface="宋体" panose="02010600030101010101" pitchFamily="2" charset="-122"/>
              </a:rPr>
              <a:t>K</a:t>
            </a:r>
            <a:r>
              <a:rPr lang="zh-CN" altLang="en-US" sz="2000" b="1" dirty="0">
                <a:latin typeface="宋体" panose="02010600030101010101" pitchFamily="2" charset="-122"/>
                <a:ea typeface="宋体" panose="02010600030101010101" pitchFamily="2" charset="-122"/>
              </a:rPr>
              <a:t>近邻法</a:t>
            </a:r>
            <a:r>
              <a:rPr lang="en-US" altLang="zh-CN" sz="2000" dirty="0">
                <a:latin typeface="宋体" panose="02010600030101010101" pitchFamily="2" charset="-122"/>
                <a:ea typeface="宋体" panose="02010600030101010101" pitchFamily="2" charset="-122"/>
              </a:rPr>
              <a:t>(KNN:K-Nearest Neighbor)</a:t>
            </a:r>
          </a:p>
          <a:p>
            <a:pPr marL="342900" indent="-342900">
              <a:lnSpc>
                <a:spcPct val="200000"/>
              </a:lnSpc>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决策树</a:t>
            </a:r>
            <a:r>
              <a:rPr lang="en-US" altLang="zh-CN" sz="2000" dirty="0">
                <a:latin typeface="宋体" panose="02010600030101010101" pitchFamily="2" charset="-122"/>
                <a:ea typeface="宋体" panose="02010600030101010101" pitchFamily="2" charset="-122"/>
              </a:rPr>
              <a:t>(DF: Decision Tree)</a:t>
            </a:r>
          </a:p>
          <a:p>
            <a:pPr marL="342900" indent="-342900">
              <a:lnSpc>
                <a:spcPct val="200000"/>
              </a:lnSpc>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随机森林</a:t>
            </a:r>
            <a:r>
              <a:rPr lang="en-US" altLang="zh-CN" sz="2000" dirty="0">
                <a:latin typeface="宋体" panose="02010600030101010101" pitchFamily="2" charset="-122"/>
                <a:ea typeface="宋体" panose="02010600030101010101" pitchFamily="2" charset="-122"/>
              </a:rPr>
              <a:t>(RF: Random Forest)</a:t>
            </a:r>
          </a:p>
          <a:p>
            <a:pPr marL="342900" indent="-342900">
              <a:lnSpc>
                <a:spcPct val="200000"/>
              </a:lnSpc>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支持向量机</a:t>
            </a:r>
            <a:r>
              <a:rPr lang="en-US" altLang="zh-CN" sz="2000" dirty="0">
                <a:latin typeface="宋体" panose="02010600030101010101" pitchFamily="2" charset="-122"/>
                <a:ea typeface="宋体" panose="02010600030101010101" pitchFamily="2" charset="-122"/>
              </a:rPr>
              <a:t>(SVM: Support Vector Machine)</a:t>
            </a:r>
          </a:p>
          <a:p>
            <a:pPr marL="342900" indent="-342900">
              <a:lnSpc>
                <a:spcPct val="200000"/>
              </a:lnSpc>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神经网络</a:t>
            </a:r>
            <a:r>
              <a:rPr lang="en-US" altLang="zh-CN" sz="2000" dirty="0">
                <a:latin typeface="宋体" panose="02010600030101010101" pitchFamily="2" charset="-122"/>
                <a:ea typeface="宋体" panose="02010600030101010101" pitchFamily="2" charset="-122"/>
              </a:rPr>
              <a:t>(ANN: Artificial Neural Networks)</a:t>
            </a:r>
          </a:p>
          <a:p>
            <a:pPr marL="342900" indent="-342900">
              <a:lnSpc>
                <a:spcPct val="200000"/>
              </a:lnSpc>
              <a:buFont typeface="Arial" panose="020B0604020202020204" pitchFamily="34" charset="0"/>
              <a:buChar char="•"/>
            </a:pPr>
            <a:r>
              <a:rPr lang="en-US" altLang="zh-CN" sz="2000" b="1" dirty="0">
                <a:latin typeface="宋体" panose="02010600030101010101" pitchFamily="2" charset="-122"/>
                <a:ea typeface="宋体" panose="02010600030101010101" pitchFamily="2" charset="-122"/>
              </a:rPr>
              <a:t>Logistic</a:t>
            </a:r>
            <a:r>
              <a:rPr lang="zh-CN" altLang="en-US" sz="2000" b="1" dirty="0">
                <a:latin typeface="宋体" panose="02010600030101010101" pitchFamily="2" charset="-122"/>
                <a:ea typeface="宋体" panose="02010600030101010101" pitchFamily="2" charset="-122"/>
              </a:rPr>
              <a:t>回归</a:t>
            </a:r>
            <a:r>
              <a:rPr lang="en-US" altLang="zh-CN" sz="2000" dirty="0">
                <a:latin typeface="宋体" panose="02010600030101010101" pitchFamily="2" charset="-122"/>
                <a:ea typeface="宋体" panose="02010600030101010101" pitchFamily="2" charset="-122"/>
              </a:rPr>
              <a:t>(LR: Logistic</a:t>
            </a:r>
            <a:r>
              <a:rPr lang="zh-CN" altLang="en-US" sz="2000" dirty="0">
                <a:latin typeface="宋体" panose="02010600030101010101" pitchFamily="2" charset="-122"/>
                <a:ea typeface="宋体" panose="02010600030101010101" pitchFamily="2" charset="-122"/>
              </a:rPr>
              <a:t> </a:t>
            </a:r>
            <a:r>
              <a:rPr lang="en-US" altLang="zh-CN" sz="2000" dirty="0">
                <a:latin typeface="宋体" panose="02010600030101010101" pitchFamily="2" charset="-122"/>
                <a:ea typeface="宋体" panose="02010600030101010101" pitchFamily="2" charset="-122"/>
              </a:rPr>
              <a:t>Regression)</a:t>
            </a: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8463117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en-US" altLang="zh-CN" dirty="0"/>
              <a:t>2.3</a:t>
            </a:r>
            <a:r>
              <a:rPr lang="zh-CN" altLang="en-US" dirty="0"/>
              <a:t>方法：评估方法</a:t>
            </a:r>
          </a:p>
        </p:txBody>
      </p:sp>
      <p:sp>
        <p:nvSpPr>
          <p:cNvPr id="2" name="矩形 1">
            <a:extLst>
              <a:ext uri="{FF2B5EF4-FFF2-40B4-BE49-F238E27FC236}">
                <a16:creationId xmlns:a16="http://schemas.microsoft.com/office/drawing/2014/main" id="{E93F02AA-954D-4029-B1B5-F44A1EF2ECA0}"/>
              </a:ext>
            </a:extLst>
          </p:cNvPr>
          <p:cNvSpPr/>
          <p:nvPr/>
        </p:nvSpPr>
        <p:spPr>
          <a:xfrm>
            <a:off x="1771651" y="1720840"/>
            <a:ext cx="9401174" cy="3970318"/>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精准率</a:t>
            </a:r>
            <a:endParaRPr lang="en-US" altLang="zh-CN" b="1" dirty="0">
              <a:latin typeface="宋体" panose="02010600030101010101" pitchFamily="2" charset="-122"/>
              <a:ea typeface="宋体" panose="02010600030101010101" pitchFamily="2" charset="-122"/>
            </a:endParaRPr>
          </a:p>
          <a:p>
            <a:pPr lvl="1"/>
            <a:r>
              <a:rPr lang="zh-CN" altLang="zh-CN" dirty="0">
                <a:latin typeface="宋体" panose="02010600030101010101" pitchFamily="2" charset="-122"/>
                <a:ea typeface="宋体" panose="02010600030101010101" pitchFamily="2" charset="-122"/>
              </a:rPr>
              <a:t>主要是针对预测结果而言，在预测为正样本的结果中，我们有多少把握可以预测正确</a:t>
            </a:r>
            <a:endParaRPr lang="en-US" altLang="zh-CN"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召回率</a:t>
            </a:r>
            <a:endParaRPr lang="en-US" altLang="zh-CN" b="1" dirty="0">
              <a:latin typeface="宋体" panose="02010600030101010101" pitchFamily="2" charset="-122"/>
              <a:ea typeface="宋体" panose="02010600030101010101" pitchFamily="2" charset="-122"/>
            </a:endParaRPr>
          </a:p>
          <a:p>
            <a:pPr lvl="1"/>
            <a:r>
              <a:rPr lang="zh-CN" altLang="zh-CN" dirty="0">
                <a:latin typeface="宋体" panose="02010600030101010101" pitchFamily="2" charset="-122"/>
                <a:ea typeface="宋体" panose="02010600030101010101" pitchFamily="2" charset="-122"/>
              </a:rPr>
              <a:t>针对原样本而言的，在真实值是正例的所有结果中，模型预测正确的比例</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b="1" dirty="0">
                <a:latin typeface="宋体" panose="02010600030101010101" pitchFamily="2" charset="-122"/>
                <a:ea typeface="宋体" panose="02010600030101010101" pitchFamily="2" charset="-122"/>
              </a:rPr>
              <a:t>F1</a:t>
            </a:r>
            <a:r>
              <a:rPr lang="zh-CN" altLang="en-US" b="1" dirty="0">
                <a:latin typeface="宋体" panose="02010600030101010101" pitchFamily="2" charset="-122"/>
                <a:ea typeface="宋体" panose="02010600030101010101" pitchFamily="2" charset="-122"/>
              </a:rPr>
              <a:t>评分</a:t>
            </a:r>
            <a:endParaRPr lang="en-US" altLang="zh-CN" b="1"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F1</a:t>
            </a:r>
            <a:r>
              <a:rPr lang="zh-CN" altLang="zh-CN" dirty="0">
                <a:latin typeface="宋体" panose="02010600030101010101" pitchFamily="2" charset="-122"/>
                <a:ea typeface="宋体" panose="02010600030101010101" pitchFamily="2" charset="-122"/>
              </a:rPr>
              <a:t>评分是最常见去同时考虑这两个指标</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支持度</a:t>
            </a:r>
            <a:endParaRPr lang="en-US" altLang="zh-CN" b="1" dirty="0">
              <a:latin typeface="宋体" panose="02010600030101010101" pitchFamily="2" charset="-122"/>
              <a:ea typeface="宋体" panose="02010600030101010101" pitchFamily="2" charset="-122"/>
            </a:endParaRPr>
          </a:p>
          <a:p>
            <a:pPr lvl="1"/>
            <a:r>
              <a:rPr lang="zh-CN" altLang="zh-CN" dirty="0">
                <a:latin typeface="宋体" panose="02010600030101010101" pitchFamily="2" charset="-122"/>
                <a:ea typeface="宋体" panose="02010600030101010101" pitchFamily="2" charset="-122"/>
              </a:rPr>
              <a:t>也就是规则前后同时在数据集中出现的比率</a:t>
            </a:r>
            <a:endParaRPr lang="en-US" altLang="zh-CN" dirty="0">
              <a:latin typeface="宋体" panose="02010600030101010101" pitchFamily="2" charset="-122"/>
              <a:ea typeface="宋体" panose="02010600030101010101" pitchFamily="2" charset="-122"/>
            </a:endParaRPr>
          </a:p>
          <a:p>
            <a:pPr lvl="1"/>
            <a:endParaRPr lang="zh-CN" altLang="en-US"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b="1" dirty="0">
                <a:latin typeface="宋体" panose="02010600030101010101" pitchFamily="2" charset="-122"/>
                <a:ea typeface="宋体" panose="02010600030101010101" pitchFamily="2" charset="-122"/>
              </a:rPr>
              <a:t>K</a:t>
            </a:r>
            <a:r>
              <a:rPr lang="zh-CN" altLang="en-US" b="1" dirty="0">
                <a:latin typeface="宋体" panose="02010600030101010101" pitchFamily="2" charset="-122"/>
                <a:ea typeface="宋体" panose="02010600030101010101" pitchFamily="2" charset="-122"/>
              </a:rPr>
              <a:t>折交叉验证</a:t>
            </a:r>
            <a:endParaRPr lang="en-US" altLang="zh-CN"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3440780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1847B88-7830-4C72-9D99-FC23A83C3596}"/>
              </a:ext>
            </a:extLst>
          </p:cNvPr>
          <p:cNvSpPr>
            <a:spLocks noGrp="1"/>
          </p:cNvSpPr>
          <p:nvPr>
            <p:ph type="body" sz="quarter" idx="12"/>
          </p:nvPr>
        </p:nvSpPr>
        <p:spPr/>
        <p:txBody>
          <a:bodyPr/>
          <a:lstStyle/>
          <a:p>
            <a:r>
              <a:rPr lang="en-US" altLang="zh-CN" dirty="0"/>
              <a:t>03</a:t>
            </a:r>
            <a:endParaRPr lang="zh-CN" altLang="en-US" dirty="0"/>
          </a:p>
        </p:txBody>
      </p:sp>
      <p:sp>
        <p:nvSpPr>
          <p:cNvPr id="2" name="标题 1">
            <a:extLst>
              <a:ext uri="{FF2B5EF4-FFF2-40B4-BE49-F238E27FC236}">
                <a16:creationId xmlns:a16="http://schemas.microsoft.com/office/drawing/2014/main" id="{175FC8E0-C6E0-4F4A-92A3-7DEB562E9C5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结果</a:t>
            </a:r>
          </a:p>
        </p:txBody>
      </p:sp>
    </p:spTree>
    <p:extLst>
      <p:ext uri="{BB962C8B-B14F-4D97-AF65-F5344CB8AC3E}">
        <p14:creationId xmlns:p14="http://schemas.microsoft.com/office/powerpoint/2010/main" val="21961198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8032FE3-4207-43A2-9E49-F75963A65002}"/>
              </a:ext>
            </a:extLst>
          </p:cNvPr>
          <p:cNvSpPr>
            <a:spLocks noGrp="1"/>
          </p:cNvSpPr>
          <p:nvPr>
            <p:ph type="title"/>
          </p:nvPr>
        </p:nvSpPr>
        <p:spPr/>
        <p:txBody>
          <a:bodyPr/>
          <a:lstStyle/>
          <a:p>
            <a:r>
              <a:rPr lang="en-US" altLang="zh-CN" dirty="0"/>
              <a:t>3.1</a:t>
            </a:r>
            <a:r>
              <a:rPr lang="zh-CN" altLang="en-US" dirty="0"/>
              <a:t>结果：现状结果</a:t>
            </a:r>
          </a:p>
        </p:txBody>
      </p:sp>
      <p:grpSp>
        <p:nvGrpSpPr>
          <p:cNvPr id="10" name="组合 9">
            <a:extLst>
              <a:ext uri="{FF2B5EF4-FFF2-40B4-BE49-F238E27FC236}">
                <a16:creationId xmlns:a16="http://schemas.microsoft.com/office/drawing/2014/main" id="{73B80CCF-67F2-4CF6-B810-E4EB1D01D547}"/>
              </a:ext>
            </a:extLst>
          </p:cNvPr>
          <p:cNvGrpSpPr/>
          <p:nvPr/>
        </p:nvGrpSpPr>
        <p:grpSpPr>
          <a:xfrm>
            <a:off x="3814139" y="5469159"/>
            <a:ext cx="4887572" cy="690658"/>
            <a:chOff x="138703" y="1474223"/>
            <a:chExt cx="4887572" cy="690658"/>
          </a:xfrm>
        </p:grpSpPr>
        <p:sp>
          <p:nvSpPr>
            <p:cNvPr id="6" name="文本框 5">
              <a:extLst>
                <a:ext uri="{FF2B5EF4-FFF2-40B4-BE49-F238E27FC236}">
                  <a16:creationId xmlns:a16="http://schemas.microsoft.com/office/drawing/2014/main" id="{78CD58DA-C53A-4065-91FD-073940430426}"/>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总体阿片类药物的使用情况</a:t>
              </a:r>
            </a:p>
          </p:txBody>
        </p:sp>
        <p:cxnSp>
          <p:nvCxnSpPr>
            <p:cNvPr id="8" name="直接连接符 7">
              <a:extLst>
                <a:ext uri="{FF2B5EF4-FFF2-40B4-BE49-F238E27FC236}">
                  <a16:creationId xmlns:a16="http://schemas.microsoft.com/office/drawing/2014/main" id="{A9C7F49B-AD0E-4BE3-B855-AD11F715DE06}"/>
                </a:ext>
              </a:extLst>
            </p:cNvPr>
            <p:cNvCxnSpPr>
              <a:cxnSpLocks/>
            </p:cNvCxnSpPr>
            <p:nvPr/>
          </p:nvCxnSpPr>
          <p:spPr>
            <a:xfrm>
              <a:off x="660400" y="2164881"/>
              <a:ext cx="3806825"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64A459A0-B055-4E04-BBF0-FDAA6BC57964}"/>
              </a:ext>
            </a:extLst>
          </p:cNvPr>
          <p:cNvPicPr>
            <a:picLocks noChangeAspect="1"/>
          </p:cNvPicPr>
          <p:nvPr/>
        </p:nvPicPr>
        <p:blipFill rotWithShape="1">
          <a:blip r:embed="rId3">
            <a:extLst>
              <a:ext uri="{28A0092B-C50C-407E-A947-70E740481C1C}">
                <a14:useLocalDpi xmlns:a14="http://schemas.microsoft.com/office/drawing/2010/main" val="0"/>
              </a:ext>
            </a:extLst>
          </a:blip>
          <a:srcRect t="13601" r="20771" b="13023"/>
          <a:stretch/>
        </p:blipFill>
        <p:spPr>
          <a:xfrm>
            <a:off x="6489918" y="1142799"/>
            <a:ext cx="5431215" cy="3772494"/>
          </a:xfrm>
          <a:prstGeom prst="rect">
            <a:avLst/>
          </a:prstGeom>
          <a:ln>
            <a:noFill/>
          </a:ln>
          <a:effectLst>
            <a:outerShdw blurRad="292100" dist="139700" dir="2700000" algn="tl" rotWithShape="0">
              <a:srgbClr val="333333">
                <a:alpha val="65000"/>
              </a:srgbClr>
            </a:outerShdw>
          </a:effectLst>
        </p:spPr>
      </p:pic>
      <p:pic>
        <p:nvPicPr>
          <p:cNvPr id="11" name="图片 10" descr="手机屏幕截图&#10;&#10;描述已自动生成">
            <a:extLst>
              <a:ext uri="{FF2B5EF4-FFF2-40B4-BE49-F238E27FC236}">
                <a16:creationId xmlns:a16="http://schemas.microsoft.com/office/drawing/2014/main" id="{CC1D5751-D002-4279-9E78-7C3ACD411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3" y="1142798"/>
            <a:ext cx="6035992" cy="3772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1">
            <a:extLst>
              <a:ext uri="{FF2B5EF4-FFF2-40B4-BE49-F238E27FC236}">
                <a16:creationId xmlns:a16="http://schemas.microsoft.com/office/drawing/2014/main" id="{A3BEC5F8-88C0-495B-A4F6-E939FB262935}"/>
              </a:ext>
            </a:extLst>
          </p:cNvPr>
          <p:cNvSpPr/>
          <p:nvPr/>
        </p:nvSpPr>
        <p:spPr>
          <a:xfrm>
            <a:off x="7612781" y="5178743"/>
            <a:ext cx="3185487" cy="369332"/>
          </a:xfrm>
          <a:prstGeom prst="rect">
            <a:avLst/>
          </a:prstGeom>
        </p:spPr>
        <p:txBody>
          <a:bodyPr wrap="none">
            <a:spAutoFit/>
          </a:bodyPr>
          <a:lstStyle/>
          <a:p>
            <a:r>
              <a:rPr lang="zh-CN" altLang="zh-CN" b="1" dirty="0"/>
              <a:t>各类阿片类药物报告比例饼图</a:t>
            </a:r>
            <a:endParaRPr lang="zh-CN" altLang="en-US" b="1" dirty="0"/>
          </a:p>
        </p:txBody>
      </p:sp>
      <p:sp>
        <p:nvSpPr>
          <p:cNvPr id="3" name="矩形 2">
            <a:extLst>
              <a:ext uri="{FF2B5EF4-FFF2-40B4-BE49-F238E27FC236}">
                <a16:creationId xmlns:a16="http://schemas.microsoft.com/office/drawing/2014/main" id="{5E111CA1-69AA-4424-B7F0-35F6156FBD8F}"/>
              </a:ext>
            </a:extLst>
          </p:cNvPr>
          <p:cNvSpPr/>
          <p:nvPr/>
        </p:nvSpPr>
        <p:spPr>
          <a:xfrm>
            <a:off x="1393732" y="5016108"/>
            <a:ext cx="3647152" cy="369332"/>
          </a:xfrm>
          <a:prstGeom prst="rect">
            <a:avLst/>
          </a:prstGeom>
        </p:spPr>
        <p:txBody>
          <a:bodyPr wrap="none">
            <a:spAutoFit/>
          </a:bodyPr>
          <a:lstStyle/>
          <a:p>
            <a:r>
              <a:rPr lang="zh-CN" altLang="zh-CN" b="1" dirty="0">
                <a:latin typeface="黑体" panose="02010609060101010101" pitchFamily="49" charset="-122"/>
                <a:ea typeface="等线" panose="02010600030101010101" pitchFamily="2" charset="-122"/>
                <a:cs typeface="Times New Roman" panose="02020603050405020304" pitchFamily="18" charset="0"/>
              </a:rPr>
              <a:t>各类阿片类药物报告量分布直方图</a:t>
            </a:r>
            <a:endParaRPr lang="zh-CN" altLang="en-US" b="1" dirty="0"/>
          </a:p>
        </p:txBody>
      </p:sp>
    </p:spTree>
    <p:extLst>
      <p:ext uri="{BB962C8B-B14F-4D97-AF65-F5344CB8AC3E}">
        <p14:creationId xmlns:p14="http://schemas.microsoft.com/office/powerpoint/2010/main" val="252343916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BFF45-D58C-4A64-BE09-DA6AB91F5EB8}"/>
              </a:ext>
            </a:extLst>
          </p:cNvPr>
          <p:cNvSpPr>
            <a:spLocks noGrp="1"/>
          </p:cNvSpPr>
          <p:nvPr>
            <p:ph type="title"/>
          </p:nvPr>
        </p:nvSpPr>
        <p:spPr/>
        <p:txBody>
          <a:bodyPr/>
          <a:lstStyle/>
          <a:p>
            <a:r>
              <a:rPr lang="en-US" altLang="zh-CN" dirty="0"/>
              <a:t>3.1</a:t>
            </a:r>
            <a:r>
              <a:rPr lang="zh-CN" altLang="en-US" dirty="0"/>
              <a:t>结果：现状结果</a:t>
            </a:r>
          </a:p>
        </p:txBody>
      </p:sp>
      <p:pic>
        <p:nvPicPr>
          <p:cNvPr id="25" name="图片 24" descr="图片包含 游戏机, 建筑, 床&#10;&#10;描述已自动生成">
            <a:extLst>
              <a:ext uri="{FF2B5EF4-FFF2-40B4-BE49-F238E27FC236}">
                <a16:creationId xmlns:a16="http://schemas.microsoft.com/office/drawing/2014/main" id="{3B56DD2F-7662-4ACB-AD53-00B61C65B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0564"/>
            <a:ext cx="12192000" cy="4064000"/>
          </a:xfrm>
          <a:prstGeom prst="rect">
            <a:avLst/>
          </a:prstGeom>
        </p:spPr>
      </p:pic>
      <p:grpSp>
        <p:nvGrpSpPr>
          <p:cNvPr id="26" name="组合 25">
            <a:extLst>
              <a:ext uri="{FF2B5EF4-FFF2-40B4-BE49-F238E27FC236}">
                <a16:creationId xmlns:a16="http://schemas.microsoft.com/office/drawing/2014/main" id="{32135B54-917E-4B87-95C4-B2EA21A63F89}"/>
              </a:ext>
            </a:extLst>
          </p:cNvPr>
          <p:cNvGrpSpPr/>
          <p:nvPr/>
        </p:nvGrpSpPr>
        <p:grpSpPr>
          <a:xfrm>
            <a:off x="660400" y="957706"/>
            <a:ext cx="5301286" cy="690658"/>
            <a:chOff x="138703" y="1474223"/>
            <a:chExt cx="4887572" cy="690658"/>
          </a:xfrm>
        </p:grpSpPr>
        <p:sp>
          <p:nvSpPr>
            <p:cNvPr id="28" name="文本框 27">
              <a:extLst>
                <a:ext uri="{FF2B5EF4-FFF2-40B4-BE49-F238E27FC236}">
                  <a16:creationId xmlns:a16="http://schemas.microsoft.com/office/drawing/2014/main" id="{5C9ED480-DD73-4C54-AF7F-7F789CDF2395}"/>
                </a:ext>
              </a:extLst>
            </p:cNvPr>
            <p:cNvSpPr txBox="1"/>
            <p:nvPr/>
          </p:nvSpPr>
          <p:spPr>
            <a:xfrm>
              <a:off x="138703" y="1474223"/>
              <a:ext cx="4887572" cy="461665"/>
            </a:xfrm>
            <a:prstGeom prst="rect">
              <a:avLst/>
            </a:prstGeom>
            <a:noFill/>
          </p:spPr>
          <p:txBody>
            <a:bodyPr wrap="square" rtlCol="0">
              <a:spAutoFit/>
            </a:bodyPr>
            <a:lstStyle/>
            <a:p>
              <a:pPr algn="ctr"/>
              <a:r>
                <a:rPr lang="zh-CN" altLang="en-US" sz="2400" b="1" dirty="0">
                  <a:latin typeface="宋体" panose="02010600030101010101" pitchFamily="2" charset="-122"/>
                  <a:ea typeface="宋体" panose="02010600030101010101" pitchFamily="2" charset="-122"/>
                </a:rPr>
                <a:t>不同地区阿片类药物的使用情况</a:t>
              </a:r>
            </a:p>
          </p:txBody>
        </p:sp>
        <p:cxnSp>
          <p:nvCxnSpPr>
            <p:cNvPr id="29" name="直接连接符 28">
              <a:extLst>
                <a:ext uri="{FF2B5EF4-FFF2-40B4-BE49-F238E27FC236}">
                  <a16:creationId xmlns:a16="http://schemas.microsoft.com/office/drawing/2014/main" id="{E40ABA82-E3A0-48DC-BFE3-033C0DEC06CF}"/>
                </a:ext>
              </a:extLst>
            </p:cNvPr>
            <p:cNvCxnSpPr>
              <a:cxnSpLocks/>
            </p:cNvCxnSpPr>
            <p:nvPr/>
          </p:nvCxnSpPr>
          <p:spPr>
            <a:xfrm>
              <a:off x="660400" y="2164881"/>
              <a:ext cx="3806825"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BD0CF140-A249-4C16-B1BB-A35587A8D0A7}"/>
              </a:ext>
            </a:extLst>
          </p:cNvPr>
          <p:cNvSpPr/>
          <p:nvPr/>
        </p:nvSpPr>
        <p:spPr>
          <a:xfrm>
            <a:off x="4368230" y="6092097"/>
            <a:ext cx="4108817" cy="369332"/>
          </a:xfrm>
          <a:prstGeom prst="rect">
            <a:avLst/>
          </a:prstGeom>
        </p:spPr>
        <p:txBody>
          <a:bodyPr wrap="none">
            <a:spAutoFit/>
          </a:bodyPr>
          <a:lstStyle/>
          <a:p>
            <a:r>
              <a:rPr lang="zh-CN" altLang="zh-CN" b="1" dirty="0">
                <a:latin typeface="黑体" panose="02010609060101010101" pitchFamily="49" charset="-122"/>
                <a:ea typeface="等线" panose="02010600030101010101" pitchFamily="2" charset="-122"/>
                <a:cs typeface="Times New Roman" panose="02020603050405020304" pitchFamily="18" charset="0"/>
              </a:rPr>
              <a:t>各个州各种阿片类药物报告量的热力图</a:t>
            </a:r>
            <a:endParaRPr lang="zh-CN" altLang="en-US" b="1" dirty="0"/>
          </a:p>
        </p:txBody>
      </p:sp>
    </p:spTree>
    <p:extLst>
      <p:ext uri="{BB962C8B-B14F-4D97-AF65-F5344CB8AC3E}">
        <p14:creationId xmlns:p14="http://schemas.microsoft.com/office/powerpoint/2010/main" val="356331090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46E13E-FEB9-4019-BA07-C116D5ED55C9}"/>
              </a:ext>
            </a:extLst>
          </p:cNvPr>
          <p:cNvSpPr>
            <a:spLocks noGrp="1"/>
          </p:cNvSpPr>
          <p:nvPr>
            <p:ph type="title"/>
          </p:nvPr>
        </p:nvSpPr>
        <p:spPr/>
        <p:txBody>
          <a:bodyPr/>
          <a:lstStyle/>
          <a:p>
            <a:r>
              <a:rPr lang="en-US" altLang="zh-CN" dirty="0"/>
              <a:t>3.1</a:t>
            </a:r>
            <a:r>
              <a:rPr lang="zh-CN" altLang="en-US" dirty="0"/>
              <a:t>结果：现状结果</a:t>
            </a:r>
          </a:p>
        </p:txBody>
      </p:sp>
      <p:pic>
        <p:nvPicPr>
          <p:cNvPr id="8" name="图片 7">
            <a:extLst>
              <a:ext uri="{FF2B5EF4-FFF2-40B4-BE49-F238E27FC236}">
                <a16:creationId xmlns:a16="http://schemas.microsoft.com/office/drawing/2014/main" id="{D893A05F-A073-44D6-A6E8-1F1AE2BA112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14344"/>
          <a:stretch/>
        </p:blipFill>
        <p:spPr>
          <a:xfrm rot="16200000">
            <a:off x="11267867" y="6306033"/>
            <a:ext cx="1848267" cy="3719666"/>
          </a:xfrm>
          <a:prstGeom prst="rect">
            <a:avLst/>
          </a:prstGeom>
        </p:spPr>
      </p:pic>
      <p:sp>
        <p:nvSpPr>
          <p:cNvPr id="12" name="文本框 11">
            <a:extLst>
              <a:ext uri="{FF2B5EF4-FFF2-40B4-BE49-F238E27FC236}">
                <a16:creationId xmlns:a16="http://schemas.microsoft.com/office/drawing/2014/main" id="{A78A9880-F2EB-4513-9B3C-BB8C669455B3}"/>
              </a:ext>
            </a:extLst>
          </p:cNvPr>
          <p:cNvSpPr txBox="1"/>
          <p:nvPr/>
        </p:nvSpPr>
        <p:spPr>
          <a:xfrm>
            <a:off x="4702379" y="1130300"/>
            <a:ext cx="2762046" cy="523220"/>
          </a:xfrm>
          <a:prstGeom prst="rect">
            <a:avLst/>
          </a:prstGeom>
          <a:noFill/>
        </p:spPr>
        <p:txBody>
          <a:bodyPr wrap="square" rtlCol="0">
            <a:spAutoFit/>
          </a:bodyPr>
          <a:lstStyle/>
          <a:p>
            <a:pPr algn="ctr"/>
            <a:r>
              <a:rPr lang="zh-CN" altLang="en-US" sz="2800" dirty="0">
                <a:latin typeface="+mj-ea"/>
                <a:ea typeface="+mj-ea"/>
              </a:rPr>
              <a:t>请输入你的标题</a:t>
            </a:r>
          </a:p>
        </p:txBody>
      </p:sp>
      <p:cxnSp>
        <p:nvCxnSpPr>
          <p:cNvPr id="14" name="直接连接符 13">
            <a:extLst>
              <a:ext uri="{FF2B5EF4-FFF2-40B4-BE49-F238E27FC236}">
                <a16:creationId xmlns:a16="http://schemas.microsoft.com/office/drawing/2014/main" id="{A91F902F-65DD-4741-BE05-EF1A9F43E015}"/>
              </a:ext>
            </a:extLst>
          </p:cNvPr>
          <p:cNvCxnSpPr>
            <a:cxnSpLocks/>
          </p:cNvCxnSpPr>
          <p:nvPr/>
        </p:nvCxnSpPr>
        <p:spPr>
          <a:xfrm>
            <a:off x="5917584" y="1765737"/>
            <a:ext cx="373697"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pic>
        <p:nvPicPr>
          <p:cNvPr id="15" name="图片 14" descr="白色的地图&#10;&#10;描述已自动生成">
            <a:extLst>
              <a:ext uri="{FF2B5EF4-FFF2-40B4-BE49-F238E27FC236}">
                <a16:creationId xmlns:a16="http://schemas.microsoft.com/office/drawing/2014/main" id="{C29B0A80-E575-48F5-9186-A6C5A93DE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744" y="903847"/>
            <a:ext cx="7044269" cy="5283202"/>
          </a:xfrm>
          <a:prstGeom prst="rect">
            <a:avLst/>
          </a:prstGeom>
        </p:spPr>
      </p:pic>
      <p:grpSp>
        <p:nvGrpSpPr>
          <p:cNvPr id="16" name="组合 15">
            <a:extLst>
              <a:ext uri="{FF2B5EF4-FFF2-40B4-BE49-F238E27FC236}">
                <a16:creationId xmlns:a16="http://schemas.microsoft.com/office/drawing/2014/main" id="{532AC62B-D7CA-44AE-98DF-427E7BA65141}"/>
              </a:ext>
            </a:extLst>
          </p:cNvPr>
          <p:cNvGrpSpPr/>
          <p:nvPr/>
        </p:nvGrpSpPr>
        <p:grpSpPr>
          <a:xfrm>
            <a:off x="-795961" y="1130300"/>
            <a:ext cx="5301286" cy="690658"/>
            <a:chOff x="138703" y="1474223"/>
            <a:chExt cx="4887572" cy="690658"/>
          </a:xfrm>
        </p:grpSpPr>
        <p:sp>
          <p:nvSpPr>
            <p:cNvPr id="17" name="文本框 16">
              <a:extLst>
                <a:ext uri="{FF2B5EF4-FFF2-40B4-BE49-F238E27FC236}">
                  <a16:creationId xmlns:a16="http://schemas.microsoft.com/office/drawing/2014/main" id="{ED6C18C7-D036-4D8B-8E8C-60DAC1597530}"/>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药物种类划分</a:t>
              </a:r>
            </a:p>
          </p:txBody>
        </p:sp>
        <p:cxnSp>
          <p:nvCxnSpPr>
            <p:cNvPr id="18" name="直接连接符 17">
              <a:extLst>
                <a:ext uri="{FF2B5EF4-FFF2-40B4-BE49-F238E27FC236}">
                  <a16:creationId xmlns:a16="http://schemas.microsoft.com/office/drawing/2014/main" id="{09EA99D6-CBDB-49AB-869B-EF635160EBD7}"/>
                </a:ext>
              </a:extLst>
            </p:cNvPr>
            <p:cNvCxnSpPr>
              <a:cxnSpLocks/>
            </p:cNvCxnSpPr>
            <p:nvPr/>
          </p:nvCxnSpPr>
          <p:spPr>
            <a:xfrm>
              <a:off x="1662897" y="2164881"/>
              <a:ext cx="1885132"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A04940CB-75F1-4E70-BBDE-059227A79809}"/>
              </a:ext>
            </a:extLst>
          </p:cNvPr>
          <p:cNvSpPr/>
          <p:nvPr/>
        </p:nvSpPr>
        <p:spPr>
          <a:xfrm>
            <a:off x="5500340" y="6233485"/>
            <a:ext cx="5282215" cy="369332"/>
          </a:xfrm>
          <a:prstGeom prst="rect">
            <a:avLst/>
          </a:prstGeom>
        </p:spPr>
        <p:txBody>
          <a:bodyPr wrap="none">
            <a:spAutoFit/>
          </a:bodyPr>
          <a:lstStyle/>
          <a:p>
            <a:r>
              <a:rPr lang="en-US" altLang="zh-CN" b="1" dirty="0">
                <a:latin typeface="黑体" panose="02010609060101010101" pitchFamily="49" charset="-122"/>
                <a:ea typeface="等线" panose="02010600030101010101" pitchFamily="2" charset="-122"/>
                <a:cs typeface="Times New Roman" panose="02020603050405020304" pitchFamily="18" charset="0"/>
              </a:rPr>
              <a:t>2010-2016</a:t>
            </a:r>
            <a:r>
              <a:rPr lang="zh-CN" altLang="zh-CN" b="1" dirty="0">
                <a:latin typeface="黑体" panose="02010609060101010101" pitchFamily="49" charset="-122"/>
                <a:ea typeface="等线" panose="02010600030101010101" pitchFamily="2" charset="-122"/>
                <a:cs typeface="Times New Roman" panose="02020603050405020304" pitchFamily="18" charset="0"/>
              </a:rPr>
              <a:t>年五</a:t>
            </a:r>
            <a:r>
              <a:rPr lang="zh-CN" altLang="en-US" b="1" dirty="0">
                <a:latin typeface="黑体" panose="02010609060101010101" pitchFamily="49" charset="-122"/>
                <a:ea typeface="等线" panose="02010600030101010101" pitchFamily="2" charset="-122"/>
                <a:cs typeface="Times New Roman" panose="02020603050405020304" pitchFamily="18" charset="0"/>
              </a:rPr>
              <a:t>个</a:t>
            </a:r>
            <a:r>
              <a:rPr lang="zh-CN" altLang="zh-CN" b="1" dirty="0">
                <a:latin typeface="黑体" panose="02010609060101010101" pitchFamily="49" charset="-122"/>
                <a:ea typeface="等线" panose="02010600030101010101" pitchFamily="2" charset="-122"/>
                <a:cs typeface="Times New Roman" panose="02020603050405020304" pitchFamily="18" charset="0"/>
              </a:rPr>
              <a:t>州的</a:t>
            </a:r>
            <a:r>
              <a:rPr lang="en-US" altLang="zh-CN" b="1" dirty="0">
                <a:latin typeface="黑体" panose="02010609060101010101" pitchFamily="49" charset="-122"/>
                <a:ea typeface="等线" panose="02010600030101010101" pitchFamily="2" charset="-122"/>
                <a:cs typeface="Times New Roman" panose="02020603050405020304" pitchFamily="18" charset="0"/>
              </a:rPr>
              <a:t>3</a:t>
            </a:r>
            <a:r>
              <a:rPr lang="zh-CN" altLang="zh-CN" b="1" dirty="0">
                <a:latin typeface="黑体" panose="02010609060101010101" pitchFamily="49" charset="-122"/>
                <a:ea typeface="等线" panose="02010600030101010101" pitchFamily="2" charset="-122"/>
                <a:cs typeface="Times New Roman" panose="02020603050405020304" pitchFamily="18" charset="0"/>
              </a:rPr>
              <a:t>类阿片类药物报告量折线图</a:t>
            </a:r>
            <a:endParaRPr lang="zh-CN" altLang="en-US" b="1" dirty="0"/>
          </a:p>
        </p:txBody>
      </p:sp>
    </p:spTree>
    <p:extLst>
      <p:ext uri="{BB962C8B-B14F-4D97-AF65-F5344CB8AC3E}">
        <p14:creationId xmlns:p14="http://schemas.microsoft.com/office/powerpoint/2010/main" val="335610592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3.2</a:t>
            </a:r>
            <a:r>
              <a:rPr lang="zh-CN" altLang="en-US" dirty="0"/>
              <a:t>结果：预测结果</a:t>
            </a:r>
          </a:p>
        </p:txBody>
      </p:sp>
      <p:graphicFrame>
        <p:nvGraphicFramePr>
          <p:cNvPr id="10" name="表格 9">
            <a:extLst>
              <a:ext uri="{FF2B5EF4-FFF2-40B4-BE49-F238E27FC236}">
                <a16:creationId xmlns:a16="http://schemas.microsoft.com/office/drawing/2014/main" id="{FD35833E-2051-49C8-AFE9-14FBD2049F6D}"/>
              </a:ext>
            </a:extLst>
          </p:cNvPr>
          <p:cNvGraphicFramePr>
            <a:graphicFrameLocks noGrp="1"/>
          </p:cNvGraphicFramePr>
          <p:nvPr>
            <p:extLst>
              <p:ext uri="{D42A27DB-BD31-4B8C-83A1-F6EECF244321}">
                <p14:modId xmlns:p14="http://schemas.microsoft.com/office/powerpoint/2010/main" val="699528651"/>
              </p:ext>
            </p:extLst>
          </p:nvPr>
        </p:nvGraphicFramePr>
        <p:xfrm>
          <a:off x="4257675" y="352424"/>
          <a:ext cx="5873054" cy="6384840"/>
        </p:xfrm>
        <a:graphic>
          <a:graphicData uri="http://schemas.openxmlformats.org/drawingml/2006/table">
            <a:tbl>
              <a:tblPr>
                <a:tableStyleId>{775DCB02-9BB8-47FD-8907-85C794F793BA}</a:tableStyleId>
              </a:tblPr>
              <a:tblGrid>
                <a:gridCol w="867497">
                  <a:extLst>
                    <a:ext uri="{9D8B030D-6E8A-4147-A177-3AD203B41FA5}">
                      <a16:colId xmlns:a16="http://schemas.microsoft.com/office/drawing/2014/main" val="870523060"/>
                    </a:ext>
                  </a:extLst>
                </a:gridCol>
                <a:gridCol w="1156665">
                  <a:extLst>
                    <a:ext uri="{9D8B030D-6E8A-4147-A177-3AD203B41FA5}">
                      <a16:colId xmlns:a16="http://schemas.microsoft.com/office/drawing/2014/main" val="38710716"/>
                    </a:ext>
                  </a:extLst>
                </a:gridCol>
                <a:gridCol w="329050">
                  <a:extLst>
                    <a:ext uri="{9D8B030D-6E8A-4147-A177-3AD203B41FA5}">
                      <a16:colId xmlns:a16="http://schemas.microsoft.com/office/drawing/2014/main" val="3779368728"/>
                    </a:ext>
                  </a:extLst>
                </a:gridCol>
                <a:gridCol w="468648">
                  <a:extLst>
                    <a:ext uri="{9D8B030D-6E8A-4147-A177-3AD203B41FA5}">
                      <a16:colId xmlns:a16="http://schemas.microsoft.com/office/drawing/2014/main" val="610493066"/>
                    </a:ext>
                  </a:extLst>
                </a:gridCol>
                <a:gridCol w="618216">
                  <a:extLst>
                    <a:ext uri="{9D8B030D-6E8A-4147-A177-3AD203B41FA5}">
                      <a16:colId xmlns:a16="http://schemas.microsoft.com/office/drawing/2014/main" val="3571569101"/>
                    </a:ext>
                  </a:extLst>
                </a:gridCol>
                <a:gridCol w="757812">
                  <a:extLst>
                    <a:ext uri="{9D8B030D-6E8A-4147-A177-3AD203B41FA5}">
                      <a16:colId xmlns:a16="http://schemas.microsoft.com/office/drawing/2014/main" val="2058753797"/>
                    </a:ext>
                  </a:extLst>
                </a:gridCol>
                <a:gridCol w="757812">
                  <a:extLst>
                    <a:ext uri="{9D8B030D-6E8A-4147-A177-3AD203B41FA5}">
                      <a16:colId xmlns:a16="http://schemas.microsoft.com/office/drawing/2014/main" val="265496808"/>
                    </a:ext>
                  </a:extLst>
                </a:gridCol>
                <a:gridCol w="917354">
                  <a:extLst>
                    <a:ext uri="{9D8B030D-6E8A-4147-A177-3AD203B41FA5}">
                      <a16:colId xmlns:a16="http://schemas.microsoft.com/office/drawing/2014/main" val="2155774343"/>
                    </a:ext>
                  </a:extLst>
                </a:gridCol>
              </a:tblGrid>
              <a:tr h="147655">
                <a:tc gridSpan="8">
                  <a:txBody>
                    <a:bodyPr/>
                    <a:lstStyle/>
                    <a:p>
                      <a:pPr algn="ctr" fontAlgn="ctr"/>
                      <a:r>
                        <a:rPr lang="zh-CN" altLang="en-US" sz="1100" b="1" u="none" strike="noStrike" dirty="0">
                          <a:effectLst/>
                          <a:latin typeface="楷体" panose="02010609060101010101" pitchFamily="49" charset="-122"/>
                          <a:ea typeface="楷体" panose="02010609060101010101" pitchFamily="49" charset="-122"/>
                        </a:rPr>
                        <a:t>合成类混淆矩阵</a:t>
                      </a:r>
                      <a:endParaRPr lang="zh-CN" altLang="en-US" sz="11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60694428"/>
                  </a:ext>
                </a:extLst>
              </a:tr>
              <a:tr h="121441">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模型方法</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测试集实际分类</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预测结果</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86257511"/>
                  </a:ext>
                </a:extLst>
              </a:tr>
              <a:tr h="121441">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0</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100-499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500-999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1000-4999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593157969"/>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K</a:t>
                      </a:r>
                      <a:r>
                        <a:rPr lang="zh-CN" altLang="en-US" sz="900" u="none" strike="noStrike">
                          <a:effectLst/>
                          <a:latin typeface="楷体" panose="02010609060101010101" pitchFamily="49" charset="-122"/>
                          <a:ea typeface="楷体" panose="02010609060101010101" pitchFamily="49" charset="-122"/>
                        </a:rPr>
                        <a:t>近邻法</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242957833"/>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2667365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103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45700362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354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78166241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14816961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10764606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139406057"/>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决策树</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022994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74707134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106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92271224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8490047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516439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00111148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18842448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随机森林</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5525892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78935663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30075092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367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322467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374343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4554991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152514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支持向量机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99389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037486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178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2938784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388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465016687"/>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97812742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130309171"/>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46297306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神经网络</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75081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9464298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160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115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5124703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26851901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15972096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1620231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3593144604"/>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Logistic</a:t>
                      </a:r>
                      <a:r>
                        <a:rPr lang="zh-CN" altLang="en-US" sz="900" u="none" strike="noStrike">
                          <a:effectLst/>
                          <a:latin typeface="楷体" panose="02010609060101010101" pitchFamily="49" charset="-122"/>
                          <a:ea typeface="楷体" panose="02010609060101010101" pitchFamily="49" charset="-122"/>
                        </a:rPr>
                        <a:t>回归</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653757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4110945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173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438691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398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01083738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6594612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2899208512"/>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l" fontAlgn="ctr"/>
                      <a:r>
                        <a:rPr lang="en-US" altLang="zh-CN" sz="900" u="none" strike="noStrike" dirty="0">
                          <a:effectLst/>
                          <a:latin typeface="楷体" panose="02010609060101010101" pitchFamily="49" charset="-122"/>
                          <a:ea typeface="楷体" panose="02010609060101010101" pitchFamily="49" charset="-122"/>
                        </a:rPr>
                        <a:t>1000-4999</a:t>
                      </a:r>
                      <a:r>
                        <a:rPr lang="zh-CN" altLang="en-US" sz="900" u="none" strike="noStrike" dirty="0">
                          <a:effectLst/>
                          <a:latin typeface="楷体" panose="02010609060101010101" pitchFamily="49" charset="-122"/>
                          <a:ea typeface="楷体" panose="02010609060101010101" pitchFamily="49" charset="-122"/>
                        </a:rPr>
                        <a:t>人</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4048" marR="4048" marT="4048"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4048" marR="4048" marT="4048" marB="0" anchor="ctr"/>
                </a:tc>
                <a:extLst>
                  <a:ext uri="{0D108BD9-81ED-4DB2-BD59-A6C34878D82A}">
                    <a16:rowId xmlns:a16="http://schemas.microsoft.com/office/drawing/2014/main" val="1535928980"/>
                  </a:ext>
                </a:extLst>
              </a:tr>
            </a:tbl>
          </a:graphicData>
        </a:graphic>
      </p:graphicFrame>
      <p:grpSp>
        <p:nvGrpSpPr>
          <p:cNvPr id="5" name="组合 4">
            <a:extLst>
              <a:ext uri="{FF2B5EF4-FFF2-40B4-BE49-F238E27FC236}">
                <a16:creationId xmlns:a16="http://schemas.microsoft.com/office/drawing/2014/main" id="{1BA867BC-10B2-4374-9265-F3756F5645A3}"/>
              </a:ext>
            </a:extLst>
          </p:cNvPr>
          <p:cNvGrpSpPr/>
          <p:nvPr/>
        </p:nvGrpSpPr>
        <p:grpSpPr>
          <a:xfrm>
            <a:off x="-691186" y="1040244"/>
            <a:ext cx="5301286" cy="690658"/>
            <a:chOff x="138703" y="1474223"/>
            <a:chExt cx="4887572" cy="690658"/>
          </a:xfrm>
        </p:grpSpPr>
        <p:sp>
          <p:nvSpPr>
            <p:cNvPr id="6" name="文本框 5">
              <a:extLst>
                <a:ext uri="{FF2B5EF4-FFF2-40B4-BE49-F238E27FC236}">
                  <a16:creationId xmlns:a16="http://schemas.microsoft.com/office/drawing/2014/main" id="{F0C137E5-4E92-4C64-B27B-FF82D0FC139E}"/>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合成类混淆矩阵</a:t>
              </a:r>
            </a:p>
          </p:txBody>
        </p:sp>
        <p:cxnSp>
          <p:nvCxnSpPr>
            <p:cNvPr id="8" name="直接连接符 7">
              <a:extLst>
                <a:ext uri="{FF2B5EF4-FFF2-40B4-BE49-F238E27FC236}">
                  <a16:creationId xmlns:a16="http://schemas.microsoft.com/office/drawing/2014/main" id="{21E95473-1A97-4150-A085-A3F11696A37B}"/>
                </a:ext>
              </a:extLst>
            </p:cNvPr>
            <p:cNvCxnSpPr>
              <a:cxnSpLocks/>
            </p:cNvCxnSpPr>
            <p:nvPr/>
          </p:nvCxnSpPr>
          <p:spPr>
            <a:xfrm>
              <a:off x="1539954" y="2164881"/>
              <a:ext cx="2098818"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357234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3.2</a:t>
            </a:r>
            <a:r>
              <a:rPr lang="zh-CN" altLang="en-US" dirty="0"/>
              <a:t>结果：预测结果</a:t>
            </a:r>
          </a:p>
        </p:txBody>
      </p:sp>
      <p:graphicFrame>
        <p:nvGraphicFramePr>
          <p:cNvPr id="10" name="表格 9">
            <a:extLst>
              <a:ext uri="{FF2B5EF4-FFF2-40B4-BE49-F238E27FC236}">
                <a16:creationId xmlns:a16="http://schemas.microsoft.com/office/drawing/2014/main" id="{FD35833E-2051-49C8-AFE9-14FBD2049F6D}"/>
              </a:ext>
            </a:extLst>
          </p:cNvPr>
          <p:cNvGraphicFramePr>
            <a:graphicFrameLocks noGrp="1"/>
          </p:cNvGraphicFramePr>
          <p:nvPr>
            <p:extLst>
              <p:ext uri="{D42A27DB-BD31-4B8C-83A1-F6EECF244321}">
                <p14:modId xmlns:p14="http://schemas.microsoft.com/office/powerpoint/2010/main" val="2604337140"/>
              </p:ext>
            </p:extLst>
          </p:nvPr>
        </p:nvGraphicFramePr>
        <p:xfrm>
          <a:off x="4257675" y="352424"/>
          <a:ext cx="5873054" cy="6335160"/>
        </p:xfrm>
        <a:graphic>
          <a:graphicData uri="http://schemas.openxmlformats.org/drawingml/2006/table">
            <a:tbl>
              <a:tblPr>
                <a:tableStyleId>{775DCB02-9BB8-47FD-8907-85C794F793BA}</a:tableStyleId>
              </a:tblPr>
              <a:tblGrid>
                <a:gridCol w="867497">
                  <a:extLst>
                    <a:ext uri="{9D8B030D-6E8A-4147-A177-3AD203B41FA5}">
                      <a16:colId xmlns:a16="http://schemas.microsoft.com/office/drawing/2014/main" val="870523060"/>
                    </a:ext>
                  </a:extLst>
                </a:gridCol>
                <a:gridCol w="1156665">
                  <a:extLst>
                    <a:ext uri="{9D8B030D-6E8A-4147-A177-3AD203B41FA5}">
                      <a16:colId xmlns:a16="http://schemas.microsoft.com/office/drawing/2014/main" val="38710716"/>
                    </a:ext>
                  </a:extLst>
                </a:gridCol>
                <a:gridCol w="329050">
                  <a:extLst>
                    <a:ext uri="{9D8B030D-6E8A-4147-A177-3AD203B41FA5}">
                      <a16:colId xmlns:a16="http://schemas.microsoft.com/office/drawing/2014/main" val="3779368728"/>
                    </a:ext>
                  </a:extLst>
                </a:gridCol>
                <a:gridCol w="468648">
                  <a:extLst>
                    <a:ext uri="{9D8B030D-6E8A-4147-A177-3AD203B41FA5}">
                      <a16:colId xmlns:a16="http://schemas.microsoft.com/office/drawing/2014/main" val="610493066"/>
                    </a:ext>
                  </a:extLst>
                </a:gridCol>
                <a:gridCol w="618216">
                  <a:extLst>
                    <a:ext uri="{9D8B030D-6E8A-4147-A177-3AD203B41FA5}">
                      <a16:colId xmlns:a16="http://schemas.microsoft.com/office/drawing/2014/main" val="3571569101"/>
                    </a:ext>
                  </a:extLst>
                </a:gridCol>
                <a:gridCol w="757812">
                  <a:extLst>
                    <a:ext uri="{9D8B030D-6E8A-4147-A177-3AD203B41FA5}">
                      <a16:colId xmlns:a16="http://schemas.microsoft.com/office/drawing/2014/main" val="2058753797"/>
                    </a:ext>
                  </a:extLst>
                </a:gridCol>
                <a:gridCol w="757812">
                  <a:extLst>
                    <a:ext uri="{9D8B030D-6E8A-4147-A177-3AD203B41FA5}">
                      <a16:colId xmlns:a16="http://schemas.microsoft.com/office/drawing/2014/main" val="265496808"/>
                    </a:ext>
                  </a:extLst>
                </a:gridCol>
                <a:gridCol w="917354">
                  <a:extLst>
                    <a:ext uri="{9D8B030D-6E8A-4147-A177-3AD203B41FA5}">
                      <a16:colId xmlns:a16="http://schemas.microsoft.com/office/drawing/2014/main" val="2155774343"/>
                    </a:ext>
                  </a:extLst>
                </a:gridCol>
              </a:tblGrid>
              <a:tr h="147655">
                <a:tc gridSpan="8">
                  <a:txBody>
                    <a:bodyPr/>
                    <a:lstStyle/>
                    <a:p>
                      <a:pPr algn="ctr" fontAlgn="ctr"/>
                      <a:r>
                        <a:rPr lang="zh-CN" altLang="en-US" sz="1100" b="1" u="none" strike="noStrike" dirty="0">
                          <a:effectLst/>
                          <a:latin typeface="楷体" panose="02010609060101010101" pitchFamily="49" charset="-122"/>
                          <a:ea typeface="楷体" panose="02010609060101010101" pitchFamily="49" charset="-122"/>
                        </a:rPr>
                        <a:t>非合成类混淆矩阵</a:t>
                      </a:r>
                      <a:endParaRPr lang="zh-CN" altLang="en-US" sz="11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60694428"/>
                  </a:ext>
                </a:extLst>
              </a:tr>
              <a:tr h="121441">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模型方法</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实际</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预测</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86257511"/>
                  </a:ext>
                </a:extLst>
              </a:tr>
              <a:tr h="121441">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900" b="1" u="none" strike="noStrike">
                          <a:effectLst/>
                          <a:latin typeface="楷体" panose="02010609060101010101" pitchFamily="49" charset="-122"/>
                          <a:ea typeface="楷体" panose="02010609060101010101" pitchFamily="49" charset="-122"/>
                        </a:rPr>
                        <a:t>0</a:t>
                      </a:r>
                      <a:r>
                        <a:rPr lang="zh-CN" altLang="en-US" sz="900" b="1" u="none" strike="noStrike">
                          <a:effectLst/>
                          <a:latin typeface="楷体" panose="02010609060101010101" pitchFamily="49" charset="-122"/>
                          <a:ea typeface="楷体" panose="02010609060101010101" pitchFamily="49" charset="-122"/>
                        </a:rPr>
                        <a:t>人</a:t>
                      </a:r>
                      <a:endParaRPr lang="zh-CN" altLang="en-US" sz="900" b="1"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a:effectLst/>
                          <a:latin typeface="楷体" panose="02010609060101010101" pitchFamily="49" charset="-122"/>
                          <a:ea typeface="楷体" panose="02010609060101010101" pitchFamily="49" charset="-122"/>
                        </a:rPr>
                        <a:t>1-9</a:t>
                      </a:r>
                      <a:r>
                        <a:rPr lang="zh-CN" altLang="en-US" sz="900" b="1" u="none" strike="noStrike">
                          <a:effectLst/>
                          <a:latin typeface="楷体" panose="02010609060101010101" pitchFamily="49" charset="-122"/>
                          <a:ea typeface="楷体" panose="02010609060101010101" pitchFamily="49" charset="-122"/>
                        </a:rPr>
                        <a:t>人</a:t>
                      </a:r>
                      <a:endParaRPr lang="zh-CN" altLang="en-US" sz="900" b="1"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a:effectLst/>
                          <a:latin typeface="楷体" panose="02010609060101010101" pitchFamily="49" charset="-122"/>
                          <a:ea typeface="楷体" panose="02010609060101010101" pitchFamily="49" charset="-122"/>
                        </a:rPr>
                        <a:t>10-99</a:t>
                      </a:r>
                      <a:r>
                        <a:rPr lang="zh-CN" altLang="en-US" sz="900" b="1" u="none" strike="noStrike">
                          <a:effectLst/>
                          <a:latin typeface="楷体" panose="02010609060101010101" pitchFamily="49" charset="-122"/>
                          <a:ea typeface="楷体" panose="02010609060101010101" pitchFamily="49" charset="-122"/>
                        </a:rPr>
                        <a:t>人</a:t>
                      </a:r>
                      <a:endParaRPr lang="zh-CN" altLang="en-US" sz="900" b="1"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a:effectLst/>
                          <a:latin typeface="楷体" panose="02010609060101010101" pitchFamily="49" charset="-122"/>
                          <a:ea typeface="楷体" panose="02010609060101010101" pitchFamily="49" charset="-122"/>
                        </a:rPr>
                        <a:t>100-499</a:t>
                      </a:r>
                      <a:r>
                        <a:rPr lang="zh-CN" altLang="en-US" sz="900" b="1" u="none" strike="noStrike">
                          <a:effectLst/>
                          <a:latin typeface="楷体" panose="02010609060101010101" pitchFamily="49" charset="-122"/>
                          <a:ea typeface="楷体" panose="02010609060101010101" pitchFamily="49" charset="-122"/>
                        </a:rPr>
                        <a:t>人</a:t>
                      </a:r>
                      <a:endParaRPr lang="zh-CN" altLang="en-US" sz="900" b="1"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500-999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1000-4999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593157969"/>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K</a:t>
                      </a:r>
                      <a:r>
                        <a:rPr lang="zh-CN" altLang="en-US" sz="900" u="none" strike="noStrike">
                          <a:effectLst/>
                          <a:latin typeface="楷体" panose="02010609060101010101" pitchFamily="49" charset="-122"/>
                          <a:ea typeface="楷体" panose="02010609060101010101" pitchFamily="49" charset="-122"/>
                        </a:rPr>
                        <a:t>近邻法</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42957833"/>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2667365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112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45700362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8166241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14816961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0764606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39406057"/>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决策树</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022994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4707134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301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92271224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8490047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516439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00111148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18842448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随机森林</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5525892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8935663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366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30075092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322467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374343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554991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152514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支持向量机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99389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037486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476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938784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65016687"/>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97812742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130309171"/>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46297306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神经网络</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75081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9464298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419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5124703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6851901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15972096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620231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93144604"/>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Logistic</a:t>
                      </a:r>
                      <a:r>
                        <a:rPr lang="zh-CN" altLang="en-US" sz="900" u="none" strike="noStrike">
                          <a:effectLst/>
                          <a:latin typeface="楷体" panose="02010609060101010101" pitchFamily="49" charset="-122"/>
                          <a:ea typeface="楷体" panose="02010609060101010101" pitchFamily="49" charset="-122"/>
                        </a:rPr>
                        <a:t>回归</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653757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104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110945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453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38691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01083738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6594612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899208512"/>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535928980"/>
                  </a:ext>
                </a:extLst>
              </a:tr>
            </a:tbl>
          </a:graphicData>
        </a:graphic>
      </p:graphicFrame>
      <p:grpSp>
        <p:nvGrpSpPr>
          <p:cNvPr id="5" name="组合 4">
            <a:extLst>
              <a:ext uri="{FF2B5EF4-FFF2-40B4-BE49-F238E27FC236}">
                <a16:creationId xmlns:a16="http://schemas.microsoft.com/office/drawing/2014/main" id="{AE4C8561-9C64-4059-BA6E-0819CDEC182F}"/>
              </a:ext>
            </a:extLst>
          </p:cNvPr>
          <p:cNvGrpSpPr/>
          <p:nvPr/>
        </p:nvGrpSpPr>
        <p:grpSpPr>
          <a:xfrm>
            <a:off x="-662611" y="1040244"/>
            <a:ext cx="5301286" cy="690658"/>
            <a:chOff x="138703" y="1474223"/>
            <a:chExt cx="4887572" cy="690658"/>
          </a:xfrm>
        </p:grpSpPr>
        <p:sp>
          <p:nvSpPr>
            <p:cNvPr id="6" name="文本框 5">
              <a:extLst>
                <a:ext uri="{FF2B5EF4-FFF2-40B4-BE49-F238E27FC236}">
                  <a16:creationId xmlns:a16="http://schemas.microsoft.com/office/drawing/2014/main" id="{3B88A50B-51BB-4A2B-A4BB-A6EB18587437}"/>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非合成类混淆矩阵</a:t>
              </a:r>
            </a:p>
          </p:txBody>
        </p:sp>
        <p:cxnSp>
          <p:nvCxnSpPr>
            <p:cNvPr id="8" name="直接连接符 7">
              <a:extLst>
                <a:ext uri="{FF2B5EF4-FFF2-40B4-BE49-F238E27FC236}">
                  <a16:creationId xmlns:a16="http://schemas.microsoft.com/office/drawing/2014/main" id="{572A7587-8D26-4704-8AB4-80D78F41B3AE}"/>
                </a:ext>
              </a:extLst>
            </p:cNvPr>
            <p:cNvCxnSpPr>
              <a:cxnSpLocks/>
            </p:cNvCxnSpPr>
            <p:nvPr/>
          </p:nvCxnSpPr>
          <p:spPr>
            <a:xfrm>
              <a:off x="1358466" y="2164881"/>
              <a:ext cx="2499848"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23429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3.2</a:t>
            </a:r>
            <a:r>
              <a:rPr lang="zh-CN" altLang="en-US" dirty="0"/>
              <a:t>结果：预测结果</a:t>
            </a:r>
          </a:p>
        </p:txBody>
      </p:sp>
      <p:graphicFrame>
        <p:nvGraphicFramePr>
          <p:cNvPr id="10" name="表格 9">
            <a:extLst>
              <a:ext uri="{FF2B5EF4-FFF2-40B4-BE49-F238E27FC236}">
                <a16:creationId xmlns:a16="http://schemas.microsoft.com/office/drawing/2014/main" id="{FD35833E-2051-49C8-AFE9-14FBD2049F6D}"/>
              </a:ext>
            </a:extLst>
          </p:cNvPr>
          <p:cNvGraphicFramePr>
            <a:graphicFrameLocks noGrp="1"/>
          </p:cNvGraphicFramePr>
          <p:nvPr>
            <p:extLst>
              <p:ext uri="{D42A27DB-BD31-4B8C-83A1-F6EECF244321}">
                <p14:modId xmlns:p14="http://schemas.microsoft.com/office/powerpoint/2010/main" val="2455466082"/>
              </p:ext>
            </p:extLst>
          </p:nvPr>
        </p:nvGraphicFramePr>
        <p:xfrm>
          <a:off x="4248150" y="331311"/>
          <a:ext cx="5873054" cy="6335160"/>
        </p:xfrm>
        <a:graphic>
          <a:graphicData uri="http://schemas.openxmlformats.org/drawingml/2006/table">
            <a:tbl>
              <a:tblPr>
                <a:tableStyleId>{775DCB02-9BB8-47FD-8907-85C794F793BA}</a:tableStyleId>
              </a:tblPr>
              <a:tblGrid>
                <a:gridCol w="867497">
                  <a:extLst>
                    <a:ext uri="{9D8B030D-6E8A-4147-A177-3AD203B41FA5}">
                      <a16:colId xmlns:a16="http://schemas.microsoft.com/office/drawing/2014/main" val="870523060"/>
                    </a:ext>
                  </a:extLst>
                </a:gridCol>
                <a:gridCol w="1156665">
                  <a:extLst>
                    <a:ext uri="{9D8B030D-6E8A-4147-A177-3AD203B41FA5}">
                      <a16:colId xmlns:a16="http://schemas.microsoft.com/office/drawing/2014/main" val="38710716"/>
                    </a:ext>
                  </a:extLst>
                </a:gridCol>
                <a:gridCol w="329050">
                  <a:extLst>
                    <a:ext uri="{9D8B030D-6E8A-4147-A177-3AD203B41FA5}">
                      <a16:colId xmlns:a16="http://schemas.microsoft.com/office/drawing/2014/main" val="3779368728"/>
                    </a:ext>
                  </a:extLst>
                </a:gridCol>
                <a:gridCol w="468648">
                  <a:extLst>
                    <a:ext uri="{9D8B030D-6E8A-4147-A177-3AD203B41FA5}">
                      <a16:colId xmlns:a16="http://schemas.microsoft.com/office/drawing/2014/main" val="610493066"/>
                    </a:ext>
                  </a:extLst>
                </a:gridCol>
                <a:gridCol w="618216">
                  <a:extLst>
                    <a:ext uri="{9D8B030D-6E8A-4147-A177-3AD203B41FA5}">
                      <a16:colId xmlns:a16="http://schemas.microsoft.com/office/drawing/2014/main" val="3571569101"/>
                    </a:ext>
                  </a:extLst>
                </a:gridCol>
                <a:gridCol w="757812">
                  <a:extLst>
                    <a:ext uri="{9D8B030D-6E8A-4147-A177-3AD203B41FA5}">
                      <a16:colId xmlns:a16="http://schemas.microsoft.com/office/drawing/2014/main" val="2058753797"/>
                    </a:ext>
                  </a:extLst>
                </a:gridCol>
                <a:gridCol w="757812">
                  <a:extLst>
                    <a:ext uri="{9D8B030D-6E8A-4147-A177-3AD203B41FA5}">
                      <a16:colId xmlns:a16="http://schemas.microsoft.com/office/drawing/2014/main" val="265496808"/>
                    </a:ext>
                  </a:extLst>
                </a:gridCol>
                <a:gridCol w="917354">
                  <a:extLst>
                    <a:ext uri="{9D8B030D-6E8A-4147-A177-3AD203B41FA5}">
                      <a16:colId xmlns:a16="http://schemas.microsoft.com/office/drawing/2014/main" val="2155774343"/>
                    </a:ext>
                  </a:extLst>
                </a:gridCol>
              </a:tblGrid>
              <a:tr h="147655">
                <a:tc gridSpan="8">
                  <a:txBody>
                    <a:bodyPr/>
                    <a:lstStyle/>
                    <a:p>
                      <a:pPr algn="ctr" fontAlgn="ctr"/>
                      <a:r>
                        <a:rPr lang="zh-CN" altLang="en-US" sz="1100" b="1" u="none" strike="noStrike" dirty="0">
                          <a:effectLst/>
                          <a:latin typeface="楷体" panose="02010609060101010101" pitchFamily="49" charset="-122"/>
                          <a:ea typeface="楷体" panose="02010609060101010101" pitchFamily="49" charset="-122"/>
                        </a:rPr>
                        <a:t>半合成类混淆矩阵</a:t>
                      </a:r>
                      <a:endParaRPr lang="zh-CN" altLang="en-US" sz="11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60694428"/>
                  </a:ext>
                </a:extLst>
              </a:tr>
              <a:tr h="121441">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模型方法</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rowSpan="2">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实际</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b="1" u="none" strike="noStrike" dirty="0">
                          <a:effectLst/>
                          <a:latin typeface="楷体" panose="02010609060101010101" pitchFamily="49" charset="-122"/>
                          <a:ea typeface="楷体" panose="02010609060101010101" pitchFamily="49" charset="-122"/>
                        </a:rPr>
                        <a:t>预测</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86257511"/>
                  </a:ext>
                </a:extLst>
              </a:tr>
              <a:tr h="121441">
                <a:tc vMerge="1">
                  <a:txBody>
                    <a:bodyPr/>
                    <a:lstStyle/>
                    <a:p>
                      <a:endParaRPr lang="zh-CN" altLang="en-US"/>
                    </a:p>
                  </a:txBody>
                  <a:tcPr/>
                </a:tc>
                <a:tc vMerge="1">
                  <a:txBody>
                    <a:bodyPr/>
                    <a:lstStyle/>
                    <a:p>
                      <a:endParaRPr lang="zh-CN" altLang="en-US"/>
                    </a:p>
                  </a:txBody>
                  <a:tcP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0</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100-499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500-999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b="1" u="none" strike="noStrike" dirty="0">
                          <a:effectLst/>
                          <a:latin typeface="楷体" panose="02010609060101010101" pitchFamily="49" charset="-122"/>
                          <a:ea typeface="楷体" panose="02010609060101010101" pitchFamily="49" charset="-122"/>
                        </a:rPr>
                        <a:t>1000-4999</a:t>
                      </a:r>
                      <a:r>
                        <a:rPr lang="zh-CN" altLang="en-US" sz="900" b="1" u="none" strike="noStrike" dirty="0">
                          <a:effectLst/>
                          <a:latin typeface="楷体" panose="02010609060101010101" pitchFamily="49" charset="-122"/>
                          <a:ea typeface="楷体" panose="02010609060101010101" pitchFamily="49" charset="-122"/>
                        </a:rPr>
                        <a:t>人</a:t>
                      </a:r>
                      <a:endParaRPr lang="zh-CN" altLang="en-US" sz="900" b="1"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593157969"/>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K</a:t>
                      </a:r>
                      <a:r>
                        <a:rPr lang="zh-CN" altLang="en-US" sz="900" u="none" strike="noStrike">
                          <a:effectLst/>
                          <a:latin typeface="楷体" panose="02010609060101010101" pitchFamily="49" charset="-122"/>
                          <a:ea typeface="楷体" panose="02010609060101010101" pitchFamily="49" charset="-122"/>
                        </a:rPr>
                        <a:t>近邻法</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42957833"/>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38</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2667365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45700362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71</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331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8166241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14816961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0764606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39406057"/>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决策树</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022994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4707134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128</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84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92271224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299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8490047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44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516439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00111148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18842448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随机森林</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5525892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78935663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dirty="0">
                          <a:effectLst/>
                          <a:latin typeface="楷体" panose="02010609060101010101" pitchFamily="49" charset="-122"/>
                          <a:ea typeface="楷体" panose="02010609060101010101" pitchFamily="49" charset="-122"/>
                        </a:rPr>
                        <a:t>1-9</a:t>
                      </a:r>
                      <a:r>
                        <a:rPr lang="zh-CN" altLang="en-US" sz="900" u="none" strike="noStrike" dirty="0">
                          <a:effectLst/>
                          <a:latin typeface="楷体" panose="02010609060101010101" pitchFamily="49" charset="-122"/>
                          <a:ea typeface="楷体" panose="02010609060101010101" pitchFamily="49" charset="-122"/>
                        </a:rPr>
                        <a:t>人</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139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300750929"/>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328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3224672"/>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374343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554991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1525144"/>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支持向量机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dirty="0">
                          <a:effectLst/>
                          <a:latin typeface="楷体" panose="02010609060101010101" pitchFamily="49" charset="-122"/>
                          <a:ea typeface="楷体" panose="02010609060101010101" pitchFamily="49" charset="-122"/>
                        </a:rPr>
                        <a:t>　</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99389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037486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150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92</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9387849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77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339</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65016687"/>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74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97812742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17</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130309171"/>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462973060"/>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神经网络</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2750819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2</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9464298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143</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3</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51247032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319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45</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26851901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dirty="0">
                          <a:effectLst/>
                          <a:latin typeface="楷体" panose="02010609060101010101" pitchFamily="49" charset="-122"/>
                          <a:ea typeface="楷体" panose="02010609060101010101" pitchFamily="49" charset="-122"/>
                        </a:rPr>
                        <a:t>100-499</a:t>
                      </a:r>
                      <a:r>
                        <a:rPr lang="zh-CN" altLang="en-US" sz="900" u="none" strike="noStrike" dirty="0">
                          <a:effectLst/>
                          <a:latin typeface="楷体" panose="02010609060101010101" pitchFamily="49" charset="-122"/>
                          <a:ea typeface="楷体" panose="02010609060101010101" pitchFamily="49" charset="-122"/>
                        </a:rPr>
                        <a:t>人</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59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95</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15972096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15</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162023110"/>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1000-4999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6</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3593144604"/>
                  </a:ext>
                </a:extLst>
              </a:tr>
              <a:tr h="121441">
                <a:tc>
                  <a:txBody>
                    <a:bodyPr/>
                    <a:lstStyle/>
                    <a:p>
                      <a:pPr algn="ctr" fontAlgn="ctr"/>
                      <a:r>
                        <a:rPr lang="en-US" sz="900" u="none" strike="noStrike">
                          <a:effectLst/>
                          <a:latin typeface="楷体" panose="02010609060101010101" pitchFamily="49" charset="-122"/>
                          <a:ea typeface="楷体" panose="02010609060101010101" pitchFamily="49" charset="-122"/>
                        </a:rPr>
                        <a:t>Logistic</a:t>
                      </a:r>
                      <a:r>
                        <a:rPr lang="zh-CN" altLang="en-US" sz="900" u="none" strike="noStrike">
                          <a:effectLst/>
                          <a:latin typeface="楷体" panose="02010609060101010101" pitchFamily="49" charset="-122"/>
                          <a:ea typeface="楷体" panose="02010609060101010101" pitchFamily="49" charset="-122"/>
                        </a:rPr>
                        <a:t>回归</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gridSpan="6">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26537571"/>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0</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46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26</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411094536"/>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90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153</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438691825"/>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32</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389</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29</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010837384"/>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100-499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87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67</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659461238"/>
                  </a:ext>
                </a:extLst>
              </a:tr>
              <a:tr h="121441">
                <a:tc>
                  <a:txBody>
                    <a:bodyPr/>
                    <a:lstStyle/>
                    <a:p>
                      <a:pPr algn="ctr" fontAlgn="ct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a:effectLst/>
                          <a:latin typeface="楷体" panose="02010609060101010101" pitchFamily="49" charset="-122"/>
                          <a:ea typeface="楷体" panose="02010609060101010101" pitchFamily="49" charset="-122"/>
                        </a:rPr>
                        <a:t>500-999</a:t>
                      </a:r>
                      <a:r>
                        <a:rPr lang="zh-CN" altLang="en-US" sz="900" u="none" strike="noStrike">
                          <a:effectLst/>
                          <a:latin typeface="楷体" panose="02010609060101010101" pitchFamily="49" charset="-122"/>
                          <a:ea typeface="楷体" panose="02010609060101010101" pitchFamily="49" charset="-122"/>
                        </a:rPr>
                        <a:t>人</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18</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2899208512"/>
                  </a:ext>
                </a:extLst>
              </a:tr>
              <a:tr h="121441">
                <a:tc>
                  <a:txBody>
                    <a:bodyPr/>
                    <a:lstStyle/>
                    <a:p>
                      <a:pPr algn="ctr" fontAlgn="ctr"/>
                      <a:r>
                        <a:rPr lang="zh-CN" altLang="en-US" sz="900" u="none" strike="noStrike">
                          <a:effectLst/>
                          <a:latin typeface="楷体" panose="02010609060101010101" pitchFamily="49" charset="-122"/>
                          <a:ea typeface="楷体" panose="02010609060101010101" pitchFamily="49" charset="-122"/>
                        </a:rPr>
                        <a:t>　</a:t>
                      </a:r>
                      <a:endParaRPr lang="zh-CN" altLang="en-US"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l" fontAlgn="ctr"/>
                      <a:r>
                        <a:rPr lang="en-US" altLang="zh-CN" sz="900" u="none" strike="noStrike" dirty="0">
                          <a:effectLst/>
                          <a:latin typeface="楷体" panose="02010609060101010101" pitchFamily="49" charset="-122"/>
                          <a:ea typeface="楷体" panose="02010609060101010101" pitchFamily="49" charset="-122"/>
                        </a:rPr>
                        <a:t>1000-4999</a:t>
                      </a:r>
                      <a:r>
                        <a:rPr lang="zh-CN" altLang="en-US" sz="900" u="none" strike="noStrike" dirty="0">
                          <a:effectLst/>
                          <a:latin typeface="楷体" panose="02010609060101010101" pitchFamily="49" charset="-122"/>
                          <a:ea typeface="楷体" panose="02010609060101010101" pitchFamily="49" charset="-122"/>
                        </a:rPr>
                        <a:t>人</a:t>
                      </a:r>
                      <a:endParaRPr lang="zh-CN" altLang="en-US"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a:effectLst/>
                          <a:latin typeface="楷体" panose="02010609060101010101" pitchFamily="49" charset="-122"/>
                          <a:ea typeface="楷体" panose="02010609060101010101" pitchFamily="49" charset="-122"/>
                        </a:rPr>
                        <a:t>0</a:t>
                      </a:r>
                      <a:endParaRPr lang="en-US" altLang="zh-CN" sz="900" b="0" i="0" u="none" strike="noStrike">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4</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0</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tc>
                  <a:txBody>
                    <a:bodyPr/>
                    <a:lstStyle/>
                    <a:p>
                      <a:pPr algn="ctr" fontAlgn="ctr"/>
                      <a:r>
                        <a:rPr lang="en-US" altLang="zh-CN" sz="900" u="none" strike="noStrike" dirty="0">
                          <a:effectLst/>
                          <a:latin typeface="楷体" panose="02010609060101010101" pitchFamily="49" charset="-122"/>
                          <a:ea typeface="楷体" panose="02010609060101010101" pitchFamily="49" charset="-122"/>
                        </a:rPr>
                        <a:t>12</a:t>
                      </a:r>
                      <a:endParaRPr lang="en-US" altLang="zh-CN" sz="900" b="0" i="0" u="none" strike="noStrike" dirty="0">
                        <a:solidFill>
                          <a:srgbClr val="000000"/>
                        </a:solidFill>
                        <a:effectLst/>
                        <a:latin typeface="楷体" panose="02010609060101010101" pitchFamily="49" charset="-122"/>
                        <a:ea typeface="楷体" panose="02010609060101010101" pitchFamily="49" charset="-122"/>
                      </a:endParaRPr>
                    </a:p>
                  </a:txBody>
                  <a:tcPr marL="2944" marR="2944" marT="2944" marB="0" anchor="ctr"/>
                </a:tc>
                <a:extLst>
                  <a:ext uri="{0D108BD9-81ED-4DB2-BD59-A6C34878D82A}">
                    <a16:rowId xmlns:a16="http://schemas.microsoft.com/office/drawing/2014/main" val="1535928980"/>
                  </a:ext>
                </a:extLst>
              </a:tr>
            </a:tbl>
          </a:graphicData>
        </a:graphic>
      </p:graphicFrame>
      <p:grpSp>
        <p:nvGrpSpPr>
          <p:cNvPr id="5" name="组合 4">
            <a:extLst>
              <a:ext uri="{FF2B5EF4-FFF2-40B4-BE49-F238E27FC236}">
                <a16:creationId xmlns:a16="http://schemas.microsoft.com/office/drawing/2014/main" id="{D428DA1A-E5F6-44FA-9BBB-C1E9412FFC2F}"/>
              </a:ext>
            </a:extLst>
          </p:cNvPr>
          <p:cNvGrpSpPr/>
          <p:nvPr/>
        </p:nvGrpSpPr>
        <p:grpSpPr>
          <a:xfrm>
            <a:off x="-710236" y="1019131"/>
            <a:ext cx="5301286" cy="690658"/>
            <a:chOff x="138703" y="1474223"/>
            <a:chExt cx="4887572" cy="690658"/>
          </a:xfrm>
        </p:grpSpPr>
        <p:sp>
          <p:nvSpPr>
            <p:cNvPr id="6" name="文本框 5">
              <a:extLst>
                <a:ext uri="{FF2B5EF4-FFF2-40B4-BE49-F238E27FC236}">
                  <a16:creationId xmlns:a16="http://schemas.microsoft.com/office/drawing/2014/main" id="{9187E0F6-2543-4755-BE2A-69573AC3C0ED}"/>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半合成类混淆矩阵</a:t>
              </a:r>
            </a:p>
          </p:txBody>
        </p:sp>
        <p:cxnSp>
          <p:nvCxnSpPr>
            <p:cNvPr id="8" name="直接连接符 7">
              <a:extLst>
                <a:ext uri="{FF2B5EF4-FFF2-40B4-BE49-F238E27FC236}">
                  <a16:creationId xmlns:a16="http://schemas.microsoft.com/office/drawing/2014/main" id="{641D385E-9164-4E0F-805D-69A7EBA8A4E7}"/>
                </a:ext>
              </a:extLst>
            </p:cNvPr>
            <p:cNvCxnSpPr>
              <a:cxnSpLocks/>
            </p:cNvCxnSpPr>
            <p:nvPr/>
          </p:nvCxnSpPr>
          <p:spPr>
            <a:xfrm>
              <a:off x="1337532" y="2164881"/>
              <a:ext cx="2520783"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361465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1890299274"/>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各类阿片类药物的最近邻法模型结果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类别</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精确率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召回率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a:effectLst/>
                          <a:latin typeface="楷体" panose="02010609060101010101" pitchFamily="49" charset="-122"/>
                          <a:ea typeface="楷体" panose="02010609060101010101" pitchFamily="49" charset="-122"/>
                        </a:rPr>
                        <a:t>F1-</a:t>
                      </a:r>
                      <a:r>
                        <a:rPr lang="zh-CN" altLang="en-US" sz="1200" b="1" u="none" strike="noStrike">
                          <a:effectLst/>
                          <a:latin typeface="楷体" panose="02010609060101010101" pitchFamily="49" charset="-122"/>
                          <a:ea typeface="楷体" panose="02010609060101010101" pitchFamily="49" charset="-122"/>
                        </a:rPr>
                        <a:t>评分</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b="0" u="none" strike="noStrike" dirty="0">
                          <a:effectLst/>
                          <a:latin typeface="楷体" panose="02010609060101010101" pitchFamily="49" charset="-122"/>
                          <a:ea typeface="楷体" panose="02010609060101010101" pitchFamily="49" charset="-122"/>
                        </a:rPr>
                        <a:t>最近邻法合成阿片类</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0</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87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290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10-99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512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100-499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71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500-999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1000-4999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dirty="0">
                          <a:effectLst/>
                          <a:latin typeface="楷体" panose="02010609060101010101" pitchFamily="49" charset="-122"/>
                          <a:ea typeface="楷体" panose="02010609060101010101" pitchFamily="49" charset="-122"/>
                        </a:rPr>
                        <a:t>总体</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b="0" u="none" strike="noStrike" dirty="0">
                          <a:effectLst/>
                          <a:latin typeface="楷体" panose="02010609060101010101" pitchFamily="49" charset="-122"/>
                          <a:ea typeface="楷体" panose="02010609060101010101" pitchFamily="49" charset="-122"/>
                        </a:rPr>
                        <a:t>最近邻法非合成阿片类</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dirty="0">
                          <a:effectLst/>
                          <a:latin typeface="楷体" panose="02010609060101010101" pitchFamily="49" charset="-122"/>
                          <a:ea typeface="楷体" panose="02010609060101010101" pitchFamily="49" charset="-122"/>
                        </a:rPr>
                        <a:t>　</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b="0" u="none" strike="noStrike" dirty="0">
                          <a:effectLst/>
                          <a:latin typeface="楷体" panose="02010609060101010101" pitchFamily="49" charset="-122"/>
                          <a:ea typeface="楷体" panose="02010609060101010101" pitchFamily="49" charset="-122"/>
                        </a:rPr>
                        <a:t>　</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0</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0.46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251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0.74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579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0.60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67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0.00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0.00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0.61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最近邻法半合成阿片类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dirty="0">
                          <a:effectLst/>
                          <a:latin typeface="楷体" panose="02010609060101010101" pitchFamily="49" charset="-122"/>
                          <a:ea typeface="楷体" panose="02010609060101010101" pitchFamily="49" charset="-122"/>
                        </a:rPr>
                        <a:t>　</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0</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0.40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0.34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0.52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241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0.67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0.70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491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0.59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0.59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153</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500-999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0.25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0.42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0.31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12</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1000-4999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0.72 </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9</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F3C46E61-E760-41B6-9A21-AC6AE0B25529}"/>
              </a:ext>
            </a:extLst>
          </p:cNvPr>
          <p:cNvGrpSpPr/>
          <p:nvPr/>
        </p:nvGrpSpPr>
        <p:grpSpPr>
          <a:xfrm>
            <a:off x="-767386" y="938314"/>
            <a:ext cx="5301286" cy="690658"/>
            <a:chOff x="138703" y="1474223"/>
            <a:chExt cx="4887572" cy="690658"/>
          </a:xfrm>
        </p:grpSpPr>
        <p:sp>
          <p:nvSpPr>
            <p:cNvPr id="7" name="文本框 6">
              <a:extLst>
                <a:ext uri="{FF2B5EF4-FFF2-40B4-BE49-F238E27FC236}">
                  <a16:creationId xmlns:a16="http://schemas.microsoft.com/office/drawing/2014/main" id="{A761D2B1-DDCB-47C5-9726-0829E60BDCB8}"/>
                </a:ext>
              </a:extLst>
            </p:cNvPr>
            <p:cNvSpPr txBox="1"/>
            <p:nvPr/>
          </p:nvSpPr>
          <p:spPr>
            <a:xfrm>
              <a:off x="138703" y="1474223"/>
              <a:ext cx="4887572" cy="523220"/>
            </a:xfrm>
            <a:prstGeom prst="rect">
              <a:avLst/>
            </a:prstGeom>
            <a:noFill/>
          </p:spPr>
          <p:txBody>
            <a:bodyPr wrap="square" rtlCol="0">
              <a:spAutoFit/>
            </a:bodyPr>
            <a:lstStyle/>
            <a:p>
              <a:pPr algn="ctr"/>
              <a:r>
                <a:rPr lang="en-US" altLang="zh-CN" sz="2800" b="1" dirty="0">
                  <a:latin typeface="宋体" panose="02010600030101010101" pitchFamily="2" charset="-122"/>
                  <a:ea typeface="宋体" panose="02010600030101010101" pitchFamily="2" charset="-122"/>
                </a:rPr>
                <a:t>K</a:t>
              </a:r>
              <a:r>
                <a:rPr lang="zh-CN" altLang="en-US" sz="2800" b="1" dirty="0">
                  <a:latin typeface="宋体" panose="02010600030101010101" pitchFamily="2" charset="-122"/>
                  <a:ea typeface="宋体" panose="02010600030101010101" pitchFamily="2" charset="-122"/>
                </a:rPr>
                <a:t>最近邻法模型：</a:t>
              </a:r>
            </a:p>
          </p:txBody>
        </p:sp>
        <p:cxnSp>
          <p:nvCxnSpPr>
            <p:cNvPr id="8" name="直接连接符 7">
              <a:extLst>
                <a:ext uri="{FF2B5EF4-FFF2-40B4-BE49-F238E27FC236}">
                  <a16:creationId xmlns:a16="http://schemas.microsoft.com/office/drawing/2014/main" id="{B019EFC9-2A3E-4716-A719-CE7DA0BD159E}"/>
                </a:ext>
              </a:extLst>
            </p:cNvPr>
            <p:cNvCxnSpPr>
              <a:cxnSpLocks/>
            </p:cNvCxnSpPr>
            <p:nvPr/>
          </p:nvCxnSpPr>
          <p:spPr>
            <a:xfrm>
              <a:off x="1455064" y="2164881"/>
              <a:ext cx="2092965"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749352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EB9F4157-28E6-4378-ABEF-47C3DA85AB74}"/>
              </a:ext>
            </a:extLst>
          </p:cNvPr>
          <p:cNvSpPr>
            <a:spLocks/>
          </p:cNvSpPr>
          <p:nvPr/>
        </p:nvSpPr>
        <p:spPr bwMode="auto">
          <a:xfrm>
            <a:off x="1258900" y="-379531"/>
            <a:ext cx="3375914" cy="1986812"/>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 name="Freeform 6">
            <a:extLst>
              <a:ext uri="{FF2B5EF4-FFF2-40B4-BE49-F238E27FC236}">
                <a16:creationId xmlns:a16="http://schemas.microsoft.com/office/drawing/2014/main" id="{1B9B2536-B620-420F-A847-50155BFBDFED}"/>
              </a:ext>
            </a:extLst>
          </p:cNvPr>
          <p:cNvSpPr>
            <a:spLocks/>
          </p:cNvSpPr>
          <p:nvPr/>
        </p:nvSpPr>
        <p:spPr bwMode="auto">
          <a:xfrm>
            <a:off x="9881487" y="5334153"/>
            <a:ext cx="3063747" cy="1803094"/>
          </a:xfrm>
          <a:custGeom>
            <a:avLst/>
            <a:gdLst>
              <a:gd name="T0" fmla="*/ 3510 w 4495"/>
              <a:gd name="T1" fmla="*/ 741 h 2642"/>
              <a:gd name="T2" fmla="*/ 3185 w 4495"/>
              <a:gd name="T3" fmla="*/ 1023 h 2642"/>
              <a:gd name="T4" fmla="*/ 3732 w 4495"/>
              <a:gd name="T5" fmla="*/ 1571 h 2642"/>
              <a:gd name="T6" fmla="*/ 4453 w 4495"/>
              <a:gd name="T7" fmla="*/ 1757 h 2642"/>
              <a:gd name="T8" fmla="*/ 725 w 4495"/>
              <a:gd name="T9" fmla="*/ 1957 h 2642"/>
              <a:gd name="T10" fmla="*/ 2100 w 4495"/>
              <a:gd name="T11" fmla="*/ 2171 h 2642"/>
              <a:gd name="T12" fmla="*/ 3175 w 4495"/>
              <a:gd name="T13" fmla="*/ 2386 h 2642"/>
              <a:gd name="T14" fmla="*/ 2639 w 4495"/>
              <a:gd name="T15" fmla="*/ 2600 h 2642"/>
              <a:gd name="T16" fmla="*/ 2714 w 4495"/>
              <a:gd name="T17" fmla="*/ 2484 h 2642"/>
              <a:gd name="T18" fmla="*/ 1960 w 4495"/>
              <a:gd name="T19" fmla="*/ 2363 h 2642"/>
              <a:gd name="T20" fmla="*/ 3653 w 4495"/>
              <a:gd name="T21" fmla="*/ 2111 h 2642"/>
              <a:gd name="T22" fmla="*/ 483 w 4495"/>
              <a:gd name="T23" fmla="*/ 1826 h 2642"/>
              <a:gd name="T24" fmla="*/ 4246 w 4495"/>
              <a:gd name="T25" fmla="*/ 1608 h 2642"/>
              <a:gd name="T26" fmla="*/ 3226 w 4495"/>
              <a:gd name="T27" fmla="*/ 1362 h 2642"/>
              <a:gd name="T28" fmla="*/ 2917 w 4495"/>
              <a:gd name="T29" fmla="*/ 965 h 2642"/>
              <a:gd name="T30" fmla="*/ 2651 w 4495"/>
              <a:gd name="T31" fmla="*/ 569 h 2642"/>
              <a:gd name="T32" fmla="*/ 2698 w 4495"/>
              <a:gd name="T33" fmla="*/ 339 h 2642"/>
              <a:gd name="T34" fmla="*/ 2417 w 4495"/>
              <a:gd name="T35" fmla="*/ 760 h 2642"/>
              <a:gd name="T36" fmla="*/ 2957 w 4495"/>
              <a:gd name="T37" fmla="*/ 1168 h 2642"/>
              <a:gd name="T38" fmla="*/ 2536 w 4495"/>
              <a:gd name="T39" fmla="*/ 1677 h 2642"/>
              <a:gd name="T40" fmla="*/ 2788 w 4495"/>
              <a:gd name="T41" fmla="*/ 1371 h 2642"/>
              <a:gd name="T42" fmla="*/ 2696 w 4495"/>
              <a:gd name="T43" fmla="*/ 1468 h 2642"/>
              <a:gd name="T44" fmla="*/ 2758 w 4495"/>
              <a:gd name="T45" fmla="*/ 1583 h 2642"/>
              <a:gd name="T46" fmla="*/ 2430 w 4495"/>
              <a:gd name="T47" fmla="*/ 1081 h 2642"/>
              <a:gd name="T48" fmla="*/ 2128 w 4495"/>
              <a:gd name="T49" fmla="*/ 612 h 2642"/>
              <a:gd name="T50" fmla="*/ 1747 w 4495"/>
              <a:gd name="T51" fmla="*/ 1209 h 2642"/>
              <a:gd name="T52" fmla="*/ 1956 w 4495"/>
              <a:gd name="T53" fmla="*/ 1028 h 2642"/>
              <a:gd name="T54" fmla="*/ 2026 w 4495"/>
              <a:gd name="T55" fmla="*/ 1148 h 2642"/>
              <a:gd name="T56" fmla="*/ 2025 w 4495"/>
              <a:gd name="T57" fmla="*/ 900 h 2642"/>
              <a:gd name="T58" fmla="*/ 2014 w 4495"/>
              <a:gd name="T59" fmla="*/ 1417 h 2642"/>
              <a:gd name="T60" fmla="*/ 1370 w 4495"/>
              <a:gd name="T61" fmla="*/ 1129 h 2642"/>
              <a:gd name="T62" fmla="*/ 1441 w 4495"/>
              <a:gd name="T63" fmla="*/ 1512 h 2642"/>
              <a:gd name="T64" fmla="*/ 1377 w 4495"/>
              <a:gd name="T65" fmla="*/ 1512 h 2642"/>
              <a:gd name="T66" fmla="*/ 1565 w 4495"/>
              <a:gd name="T67" fmla="*/ 1514 h 2642"/>
              <a:gd name="T68" fmla="*/ 310 w 4495"/>
              <a:gd name="T69" fmla="*/ 1616 h 2642"/>
              <a:gd name="T70" fmla="*/ 700 w 4495"/>
              <a:gd name="T71" fmla="*/ 1359 h 2642"/>
              <a:gd name="T72" fmla="*/ 146 w 4495"/>
              <a:gd name="T73" fmla="*/ 1543 h 2642"/>
              <a:gd name="T74" fmla="*/ 1036 w 4495"/>
              <a:gd name="T75" fmla="*/ 1300 h 2642"/>
              <a:gd name="T76" fmla="*/ 1555 w 4495"/>
              <a:gd name="T77" fmla="*/ 974 h 2642"/>
              <a:gd name="T78" fmla="*/ 2229 w 4495"/>
              <a:gd name="T79" fmla="*/ 428 h 2642"/>
              <a:gd name="T80" fmla="*/ 2497 w 4495"/>
              <a:gd name="T81" fmla="*/ 62 h 2642"/>
              <a:gd name="T82" fmla="*/ 2941 w 4495"/>
              <a:gd name="T83" fmla="*/ 384 h 2642"/>
              <a:gd name="T84" fmla="*/ 3423 w 4495"/>
              <a:gd name="T85" fmla="*/ 610 h 2642"/>
              <a:gd name="T86" fmla="*/ 3857 w 4495"/>
              <a:gd name="T87" fmla="*/ 656 h 2642"/>
              <a:gd name="T88" fmla="*/ 3839 w 4495"/>
              <a:gd name="T89" fmla="*/ 686 h 2642"/>
              <a:gd name="T90" fmla="*/ 3376 w 4495"/>
              <a:gd name="T91" fmla="*/ 585 h 2642"/>
              <a:gd name="T92" fmla="*/ 3112 w 4495"/>
              <a:gd name="T93" fmla="*/ 787 h 2642"/>
              <a:gd name="T94" fmla="*/ 2761 w 4495"/>
              <a:gd name="T95" fmla="*/ 654 h 2642"/>
              <a:gd name="T96" fmla="*/ 2882 w 4495"/>
              <a:gd name="T97" fmla="*/ 706 h 2642"/>
              <a:gd name="T98" fmla="*/ 2992 w 4495"/>
              <a:gd name="T99" fmla="*/ 676 h 2642"/>
              <a:gd name="T100" fmla="*/ 2960 w 4495"/>
              <a:gd name="T101" fmla="*/ 817 h 2642"/>
              <a:gd name="T102" fmla="*/ 3010 w 4495"/>
              <a:gd name="T103" fmla="*/ 599 h 2642"/>
              <a:gd name="T104" fmla="*/ 2580 w 4495"/>
              <a:gd name="T105" fmla="*/ 736 h 2642"/>
              <a:gd name="T106" fmla="*/ 3008 w 4495"/>
              <a:gd name="T107" fmla="*/ 913 h 2642"/>
              <a:gd name="T108" fmla="*/ 3489 w 4495"/>
              <a:gd name="T109" fmla="*/ 733 h 2642"/>
              <a:gd name="T110" fmla="*/ 3887 w 4495"/>
              <a:gd name="T111" fmla="*/ 672 h 2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5" h="2642">
                <a:moveTo>
                  <a:pt x="3887" y="672"/>
                </a:moveTo>
                <a:cubicBezTo>
                  <a:pt x="3873" y="700"/>
                  <a:pt x="3861" y="729"/>
                  <a:pt x="3842" y="754"/>
                </a:cubicBezTo>
                <a:cubicBezTo>
                  <a:pt x="3824" y="778"/>
                  <a:pt x="3795" y="780"/>
                  <a:pt x="3767" y="770"/>
                </a:cubicBezTo>
                <a:cubicBezTo>
                  <a:pt x="3743" y="762"/>
                  <a:pt x="3721" y="749"/>
                  <a:pt x="3697" y="739"/>
                </a:cubicBezTo>
                <a:cubicBezTo>
                  <a:pt x="3667" y="727"/>
                  <a:pt x="3637" y="715"/>
                  <a:pt x="3607" y="706"/>
                </a:cubicBezTo>
                <a:cubicBezTo>
                  <a:pt x="3579" y="699"/>
                  <a:pt x="3551" y="704"/>
                  <a:pt x="3524" y="713"/>
                </a:cubicBezTo>
                <a:cubicBezTo>
                  <a:pt x="3510" y="718"/>
                  <a:pt x="3506" y="726"/>
                  <a:pt x="3510" y="741"/>
                </a:cubicBezTo>
                <a:cubicBezTo>
                  <a:pt x="3514" y="764"/>
                  <a:pt x="3517" y="787"/>
                  <a:pt x="3505" y="808"/>
                </a:cubicBezTo>
                <a:cubicBezTo>
                  <a:pt x="3500" y="816"/>
                  <a:pt x="3493" y="824"/>
                  <a:pt x="3484" y="829"/>
                </a:cubicBezTo>
                <a:cubicBezTo>
                  <a:pt x="3452" y="847"/>
                  <a:pt x="3418" y="853"/>
                  <a:pt x="3382" y="840"/>
                </a:cubicBezTo>
                <a:cubicBezTo>
                  <a:pt x="3367" y="835"/>
                  <a:pt x="3351" y="832"/>
                  <a:pt x="3334" y="828"/>
                </a:cubicBezTo>
                <a:cubicBezTo>
                  <a:pt x="3329" y="869"/>
                  <a:pt x="3323" y="912"/>
                  <a:pt x="3281" y="935"/>
                </a:cubicBezTo>
                <a:cubicBezTo>
                  <a:pt x="3240" y="958"/>
                  <a:pt x="3200" y="943"/>
                  <a:pt x="3160" y="924"/>
                </a:cubicBezTo>
                <a:cubicBezTo>
                  <a:pt x="3169" y="959"/>
                  <a:pt x="3176" y="991"/>
                  <a:pt x="3185" y="1023"/>
                </a:cubicBezTo>
                <a:cubicBezTo>
                  <a:pt x="3197" y="1068"/>
                  <a:pt x="3211" y="1112"/>
                  <a:pt x="3223" y="1156"/>
                </a:cubicBezTo>
                <a:cubicBezTo>
                  <a:pt x="3228" y="1171"/>
                  <a:pt x="3231" y="1188"/>
                  <a:pt x="3237" y="1203"/>
                </a:cubicBezTo>
                <a:cubicBezTo>
                  <a:pt x="3250" y="1238"/>
                  <a:pt x="3262" y="1274"/>
                  <a:pt x="3278" y="1308"/>
                </a:cubicBezTo>
                <a:cubicBezTo>
                  <a:pt x="3291" y="1334"/>
                  <a:pt x="3307" y="1358"/>
                  <a:pt x="3326" y="1381"/>
                </a:cubicBezTo>
                <a:cubicBezTo>
                  <a:pt x="3345" y="1405"/>
                  <a:pt x="3367" y="1427"/>
                  <a:pt x="3389" y="1448"/>
                </a:cubicBezTo>
                <a:cubicBezTo>
                  <a:pt x="3421" y="1477"/>
                  <a:pt x="3458" y="1497"/>
                  <a:pt x="3497" y="1514"/>
                </a:cubicBezTo>
                <a:cubicBezTo>
                  <a:pt x="3572" y="1548"/>
                  <a:pt x="3651" y="1563"/>
                  <a:pt x="3732" y="1571"/>
                </a:cubicBezTo>
                <a:cubicBezTo>
                  <a:pt x="3761" y="1573"/>
                  <a:pt x="3790" y="1574"/>
                  <a:pt x="3819" y="1577"/>
                </a:cubicBezTo>
                <a:cubicBezTo>
                  <a:pt x="3938" y="1590"/>
                  <a:pt x="4056" y="1582"/>
                  <a:pt x="4175" y="1581"/>
                </a:cubicBezTo>
                <a:cubicBezTo>
                  <a:pt x="4204" y="1581"/>
                  <a:pt x="4233" y="1578"/>
                  <a:pt x="4262" y="1577"/>
                </a:cubicBezTo>
                <a:cubicBezTo>
                  <a:pt x="4314" y="1576"/>
                  <a:pt x="4366" y="1583"/>
                  <a:pt x="4415" y="1601"/>
                </a:cubicBezTo>
                <a:cubicBezTo>
                  <a:pt x="4438" y="1610"/>
                  <a:pt x="4459" y="1623"/>
                  <a:pt x="4474" y="1644"/>
                </a:cubicBezTo>
                <a:cubicBezTo>
                  <a:pt x="4484" y="1657"/>
                  <a:pt x="4491" y="1669"/>
                  <a:pt x="4493" y="1685"/>
                </a:cubicBezTo>
                <a:cubicBezTo>
                  <a:pt x="4495" y="1718"/>
                  <a:pt x="4477" y="1738"/>
                  <a:pt x="4453" y="1757"/>
                </a:cubicBezTo>
                <a:cubicBezTo>
                  <a:pt x="4426" y="1778"/>
                  <a:pt x="4394" y="1785"/>
                  <a:pt x="4362" y="1790"/>
                </a:cubicBezTo>
                <a:cubicBezTo>
                  <a:pt x="4334" y="1794"/>
                  <a:pt x="4306" y="1798"/>
                  <a:pt x="4278" y="1798"/>
                </a:cubicBezTo>
                <a:cubicBezTo>
                  <a:pt x="3089" y="1799"/>
                  <a:pt x="1900" y="1799"/>
                  <a:pt x="711" y="1798"/>
                </a:cubicBezTo>
                <a:cubicBezTo>
                  <a:pt x="685" y="1798"/>
                  <a:pt x="662" y="1802"/>
                  <a:pt x="643" y="1822"/>
                </a:cubicBezTo>
                <a:cubicBezTo>
                  <a:pt x="615" y="1850"/>
                  <a:pt x="617" y="1910"/>
                  <a:pt x="647" y="1936"/>
                </a:cubicBezTo>
                <a:cubicBezTo>
                  <a:pt x="664" y="1952"/>
                  <a:pt x="683" y="1956"/>
                  <a:pt x="705" y="1957"/>
                </a:cubicBezTo>
                <a:cubicBezTo>
                  <a:pt x="712" y="1957"/>
                  <a:pt x="718" y="1957"/>
                  <a:pt x="725" y="1957"/>
                </a:cubicBezTo>
                <a:cubicBezTo>
                  <a:pt x="1686" y="1957"/>
                  <a:pt x="2647" y="1957"/>
                  <a:pt x="3609" y="1957"/>
                </a:cubicBezTo>
                <a:cubicBezTo>
                  <a:pt x="3654" y="1957"/>
                  <a:pt x="3700" y="1957"/>
                  <a:pt x="3742" y="1974"/>
                </a:cubicBezTo>
                <a:cubicBezTo>
                  <a:pt x="3780" y="1989"/>
                  <a:pt x="3820" y="2007"/>
                  <a:pt x="3827" y="2055"/>
                </a:cubicBezTo>
                <a:cubicBezTo>
                  <a:pt x="3831" y="2081"/>
                  <a:pt x="3823" y="2102"/>
                  <a:pt x="3803" y="2120"/>
                </a:cubicBezTo>
                <a:cubicBezTo>
                  <a:pt x="3758" y="2159"/>
                  <a:pt x="3704" y="2169"/>
                  <a:pt x="3648" y="2170"/>
                </a:cubicBezTo>
                <a:cubicBezTo>
                  <a:pt x="3553" y="2172"/>
                  <a:pt x="3459" y="2171"/>
                  <a:pt x="3364" y="2171"/>
                </a:cubicBezTo>
                <a:cubicBezTo>
                  <a:pt x="2943" y="2171"/>
                  <a:pt x="2521" y="2171"/>
                  <a:pt x="2100" y="2171"/>
                </a:cubicBezTo>
                <a:cubicBezTo>
                  <a:pt x="2045" y="2171"/>
                  <a:pt x="1991" y="2172"/>
                  <a:pt x="1936" y="2171"/>
                </a:cubicBezTo>
                <a:cubicBezTo>
                  <a:pt x="1867" y="2169"/>
                  <a:pt x="1836" y="2241"/>
                  <a:pt x="1862" y="2295"/>
                </a:cubicBezTo>
                <a:cubicBezTo>
                  <a:pt x="1874" y="2318"/>
                  <a:pt x="1896" y="2332"/>
                  <a:pt x="1924" y="2333"/>
                </a:cubicBezTo>
                <a:cubicBezTo>
                  <a:pt x="1931" y="2333"/>
                  <a:pt x="1939" y="2333"/>
                  <a:pt x="1946" y="2333"/>
                </a:cubicBezTo>
                <a:cubicBezTo>
                  <a:pt x="2291" y="2333"/>
                  <a:pt x="2636" y="2332"/>
                  <a:pt x="2981" y="2333"/>
                </a:cubicBezTo>
                <a:cubicBezTo>
                  <a:pt x="3020" y="2333"/>
                  <a:pt x="3059" y="2337"/>
                  <a:pt x="3097" y="2345"/>
                </a:cubicBezTo>
                <a:cubicBezTo>
                  <a:pt x="3125" y="2352"/>
                  <a:pt x="3155" y="2361"/>
                  <a:pt x="3175" y="2386"/>
                </a:cubicBezTo>
                <a:cubicBezTo>
                  <a:pt x="3200" y="2419"/>
                  <a:pt x="3200" y="2433"/>
                  <a:pt x="3175" y="2462"/>
                </a:cubicBezTo>
                <a:cubicBezTo>
                  <a:pt x="3162" y="2477"/>
                  <a:pt x="3145" y="2484"/>
                  <a:pt x="3127" y="2492"/>
                </a:cubicBezTo>
                <a:cubicBezTo>
                  <a:pt x="3080" y="2512"/>
                  <a:pt x="3031" y="2513"/>
                  <a:pt x="2982" y="2513"/>
                </a:cubicBezTo>
                <a:cubicBezTo>
                  <a:pt x="2882" y="2514"/>
                  <a:pt x="2783" y="2515"/>
                  <a:pt x="2684" y="2516"/>
                </a:cubicBezTo>
                <a:cubicBezTo>
                  <a:pt x="2671" y="2516"/>
                  <a:pt x="2658" y="2519"/>
                  <a:pt x="2645" y="2522"/>
                </a:cubicBezTo>
                <a:cubicBezTo>
                  <a:pt x="2627" y="2526"/>
                  <a:pt x="2616" y="2539"/>
                  <a:pt x="2615" y="2556"/>
                </a:cubicBezTo>
                <a:cubicBezTo>
                  <a:pt x="2614" y="2573"/>
                  <a:pt x="2624" y="2594"/>
                  <a:pt x="2639" y="2600"/>
                </a:cubicBezTo>
                <a:cubicBezTo>
                  <a:pt x="2672" y="2617"/>
                  <a:pt x="2707" y="2629"/>
                  <a:pt x="2744" y="2635"/>
                </a:cubicBezTo>
                <a:cubicBezTo>
                  <a:pt x="2751" y="2636"/>
                  <a:pt x="2758" y="2638"/>
                  <a:pt x="2764" y="2642"/>
                </a:cubicBezTo>
                <a:cubicBezTo>
                  <a:pt x="2731" y="2639"/>
                  <a:pt x="2698" y="2638"/>
                  <a:pt x="2665" y="2631"/>
                </a:cubicBezTo>
                <a:cubicBezTo>
                  <a:pt x="2643" y="2626"/>
                  <a:pt x="2620" y="2616"/>
                  <a:pt x="2602" y="2603"/>
                </a:cubicBezTo>
                <a:cubicBezTo>
                  <a:pt x="2580" y="2589"/>
                  <a:pt x="2579" y="2564"/>
                  <a:pt x="2582" y="2539"/>
                </a:cubicBezTo>
                <a:cubicBezTo>
                  <a:pt x="2586" y="2511"/>
                  <a:pt x="2607" y="2497"/>
                  <a:pt x="2631" y="2492"/>
                </a:cubicBezTo>
                <a:cubicBezTo>
                  <a:pt x="2658" y="2487"/>
                  <a:pt x="2686" y="2484"/>
                  <a:pt x="2714" y="2484"/>
                </a:cubicBezTo>
                <a:cubicBezTo>
                  <a:pt x="2817" y="2483"/>
                  <a:pt x="2919" y="2483"/>
                  <a:pt x="3022" y="2483"/>
                </a:cubicBezTo>
                <a:cubicBezTo>
                  <a:pt x="3037" y="2483"/>
                  <a:pt x="3052" y="2483"/>
                  <a:pt x="3066" y="2478"/>
                </a:cubicBezTo>
                <a:cubicBezTo>
                  <a:pt x="3089" y="2471"/>
                  <a:pt x="3114" y="2449"/>
                  <a:pt x="3113" y="2420"/>
                </a:cubicBezTo>
                <a:cubicBezTo>
                  <a:pt x="3111" y="2395"/>
                  <a:pt x="3094" y="2373"/>
                  <a:pt x="3068" y="2368"/>
                </a:cubicBezTo>
                <a:cubicBezTo>
                  <a:pt x="3054" y="2365"/>
                  <a:pt x="3041" y="2363"/>
                  <a:pt x="3027" y="2363"/>
                </a:cubicBezTo>
                <a:cubicBezTo>
                  <a:pt x="2853" y="2363"/>
                  <a:pt x="2679" y="2363"/>
                  <a:pt x="2506" y="2363"/>
                </a:cubicBezTo>
                <a:cubicBezTo>
                  <a:pt x="2324" y="2363"/>
                  <a:pt x="2142" y="2364"/>
                  <a:pt x="1960" y="2363"/>
                </a:cubicBezTo>
                <a:cubicBezTo>
                  <a:pt x="1929" y="2362"/>
                  <a:pt x="1897" y="2360"/>
                  <a:pt x="1868" y="2353"/>
                </a:cubicBezTo>
                <a:cubicBezTo>
                  <a:pt x="1832" y="2343"/>
                  <a:pt x="1797" y="2328"/>
                  <a:pt x="1773" y="2298"/>
                </a:cubicBezTo>
                <a:cubicBezTo>
                  <a:pt x="1748" y="2268"/>
                  <a:pt x="1754" y="2220"/>
                  <a:pt x="1777" y="2197"/>
                </a:cubicBezTo>
                <a:cubicBezTo>
                  <a:pt x="1824" y="2151"/>
                  <a:pt x="1883" y="2143"/>
                  <a:pt x="1943" y="2141"/>
                </a:cubicBezTo>
                <a:cubicBezTo>
                  <a:pt x="1995" y="2140"/>
                  <a:pt x="2046" y="2141"/>
                  <a:pt x="2098" y="2141"/>
                </a:cubicBezTo>
                <a:cubicBezTo>
                  <a:pt x="2591" y="2141"/>
                  <a:pt x="3084" y="2141"/>
                  <a:pt x="3577" y="2141"/>
                </a:cubicBezTo>
                <a:cubicBezTo>
                  <a:pt x="3608" y="2141"/>
                  <a:pt x="3633" y="2134"/>
                  <a:pt x="3653" y="2111"/>
                </a:cubicBezTo>
                <a:cubicBezTo>
                  <a:pt x="3668" y="2094"/>
                  <a:pt x="3670" y="2073"/>
                  <a:pt x="3667" y="2051"/>
                </a:cubicBezTo>
                <a:cubicBezTo>
                  <a:pt x="3663" y="2024"/>
                  <a:pt x="3642" y="2002"/>
                  <a:pt x="3615" y="1998"/>
                </a:cubicBezTo>
                <a:cubicBezTo>
                  <a:pt x="3602" y="1995"/>
                  <a:pt x="3588" y="1994"/>
                  <a:pt x="3575" y="1994"/>
                </a:cubicBezTo>
                <a:cubicBezTo>
                  <a:pt x="2614" y="1994"/>
                  <a:pt x="1653" y="1994"/>
                  <a:pt x="692" y="1994"/>
                </a:cubicBezTo>
                <a:cubicBezTo>
                  <a:pt x="658" y="1994"/>
                  <a:pt x="623" y="1991"/>
                  <a:pt x="589" y="1984"/>
                </a:cubicBezTo>
                <a:cubicBezTo>
                  <a:pt x="563" y="1978"/>
                  <a:pt x="537" y="1966"/>
                  <a:pt x="514" y="1951"/>
                </a:cubicBezTo>
                <a:cubicBezTo>
                  <a:pt x="469" y="1923"/>
                  <a:pt x="456" y="1870"/>
                  <a:pt x="483" y="1826"/>
                </a:cubicBezTo>
                <a:cubicBezTo>
                  <a:pt x="498" y="1802"/>
                  <a:pt x="522" y="1785"/>
                  <a:pt x="549" y="1775"/>
                </a:cubicBezTo>
                <a:cubicBezTo>
                  <a:pt x="595" y="1758"/>
                  <a:pt x="642" y="1753"/>
                  <a:pt x="691" y="1753"/>
                </a:cubicBezTo>
                <a:cubicBezTo>
                  <a:pt x="1148" y="1754"/>
                  <a:pt x="1605" y="1754"/>
                  <a:pt x="2062" y="1754"/>
                </a:cubicBezTo>
                <a:cubicBezTo>
                  <a:pt x="2788" y="1754"/>
                  <a:pt x="3515" y="1754"/>
                  <a:pt x="4241" y="1753"/>
                </a:cubicBezTo>
                <a:cubicBezTo>
                  <a:pt x="4259" y="1753"/>
                  <a:pt x="4278" y="1749"/>
                  <a:pt x="4295" y="1743"/>
                </a:cubicBezTo>
                <a:cubicBezTo>
                  <a:pt x="4328" y="1729"/>
                  <a:pt x="4340" y="1682"/>
                  <a:pt x="4325" y="1650"/>
                </a:cubicBezTo>
                <a:cubicBezTo>
                  <a:pt x="4308" y="1616"/>
                  <a:pt x="4278" y="1607"/>
                  <a:pt x="4246" y="1608"/>
                </a:cubicBezTo>
                <a:cubicBezTo>
                  <a:pt x="4163" y="1609"/>
                  <a:pt x="4080" y="1616"/>
                  <a:pt x="3998" y="1617"/>
                </a:cubicBezTo>
                <a:cubicBezTo>
                  <a:pt x="3903" y="1617"/>
                  <a:pt x="3809" y="1617"/>
                  <a:pt x="3714" y="1611"/>
                </a:cubicBezTo>
                <a:cubicBezTo>
                  <a:pt x="3660" y="1608"/>
                  <a:pt x="3605" y="1595"/>
                  <a:pt x="3551" y="1583"/>
                </a:cubicBezTo>
                <a:cubicBezTo>
                  <a:pt x="3520" y="1576"/>
                  <a:pt x="3489" y="1565"/>
                  <a:pt x="3460" y="1552"/>
                </a:cubicBezTo>
                <a:cubicBezTo>
                  <a:pt x="3434" y="1541"/>
                  <a:pt x="3411" y="1525"/>
                  <a:pt x="3387" y="1512"/>
                </a:cubicBezTo>
                <a:cubicBezTo>
                  <a:pt x="3346" y="1491"/>
                  <a:pt x="3315" y="1457"/>
                  <a:pt x="3282" y="1427"/>
                </a:cubicBezTo>
                <a:cubicBezTo>
                  <a:pt x="3261" y="1408"/>
                  <a:pt x="3245" y="1383"/>
                  <a:pt x="3226" y="1362"/>
                </a:cubicBezTo>
                <a:cubicBezTo>
                  <a:pt x="3213" y="1346"/>
                  <a:pt x="3198" y="1331"/>
                  <a:pt x="3186" y="1315"/>
                </a:cubicBezTo>
                <a:cubicBezTo>
                  <a:pt x="3169" y="1292"/>
                  <a:pt x="3154" y="1267"/>
                  <a:pt x="3139" y="1243"/>
                </a:cubicBezTo>
                <a:cubicBezTo>
                  <a:pt x="3123" y="1218"/>
                  <a:pt x="3109" y="1191"/>
                  <a:pt x="3094" y="1165"/>
                </a:cubicBezTo>
                <a:cubicBezTo>
                  <a:pt x="3090" y="1157"/>
                  <a:pt x="3087" y="1148"/>
                  <a:pt x="3083" y="1139"/>
                </a:cubicBezTo>
                <a:cubicBezTo>
                  <a:pt x="3069" y="1102"/>
                  <a:pt x="3055" y="1066"/>
                  <a:pt x="3041" y="1029"/>
                </a:cubicBezTo>
                <a:cubicBezTo>
                  <a:pt x="3033" y="1006"/>
                  <a:pt x="3024" y="982"/>
                  <a:pt x="3014" y="957"/>
                </a:cubicBezTo>
                <a:cubicBezTo>
                  <a:pt x="2983" y="968"/>
                  <a:pt x="2952" y="977"/>
                  <a:pt x="2917" y="965"/>
                </a:cubicBezTo>
                <a:cubicBezTo>
                  <a:pt x="2884" y="953"/>
                  <a:pt x="2858" y="936"/>
                  <a:pt x="2847" y="899"/>
                </a:cubicBezTo>
                <a:cubicBezTo>
                  <a:pt x="2837" y="901"/>
                  <a:pt x="2827" y="904"/>
                  <a:pt x="2817" y="904"/>
                </a:cubicBezTo>
                <a:cubicBezTo>
                  <a:pt x="2756" y="904"/>
                  <a:pt x="2694" y="898"/>
                  <a:pt x="2638" y="875"/>
                </a:cubicBezTo>
                <a:cubicBezTo>
                  <a:pt x="2589" y="856"/>
                  <a:pt x="2545" y="826"/>
                  <a:pt x="2518" y="777"/>
                </a:cubicBezTo>
                <a:cubicBezTo>
                  <a:pt x="2495" y="736"/>
                  <a:pt x="2493" y="696"/>
                  <a:pt x="2511" y="655"/>
                </a:cubicBezTo>
                <a:cubicBezTo>
                  <a:pt x="2518" y="638"/>
                  <a:pt x="2535" y="624"/>
                  <a:pt x="2549" y="610"/>
                </a:cubicBezTo>
                <a:cubicBezTo>
                  <a:pt x="2577" y="583"/>
                  <a:pt x="2613" y="573"/>
                  <a:pt x="2651" y="569"/>
                </a:cubicBezTo>
                <a:cubicBezTo>
                  <a:pt x="2678" y="566"/>
                  <a:pt x="2706" y="562"/>
                  <a:pt x="2734" y="563"/>
                </a:cubicBezTo>
                <a:cubicBezTo>
                  <a:pt x="2751" y="563"/>
                  <a:pt x="2763" y="559"/>
                  <a:pt x="2770" y="545"/>
                </a:cubicBezTo>
                <a:cubicBezTo>
                  <a:pt x="2780" y="525"/>
                  <a:pt x="2799" y="516"/>
                  <a:pt x="2816" y="506"/>
                </a:cubicBezTo>
                <a:cubicBezTo>
                  <a:pt x="2819" y="505"/>
                  <a:pt x="2822" y="503"/>
                  <a:pt x="2825" y="501"/>
                </a:cubicBezTo>
                <a:cubicBezTo>
                  <a:pt x="2807" y="471"/>
                  <a:pt x="2790" y="441"/>
                  <a:pt x="2770" y="414"/>
                </a:cubicBezTo>
                <a:cubicBezTo>
                  <a:pt x="2757" y="396"/>
                  <a:pt x="2741" y="379"/>
                  <a:pt x="2726" y="363"/>
                </a:cubicBezTo>
                <a:cubicBezTo>
                  <a:pt x="2717" y="354"/>
                  <a:pt x="2708" y="346"/>
                  <a:pt x="2698" y="339"/>
                </a:cubicBezTo>
                <a:cubicBezTo>
                  <a:pt x="2663" y="317"/>
                  <a:pt x="2626" y="323"/>
                  <a:pt x="2589" y="330"/>
                </a:cubicBezTo>
                <a:cubicBezTo>
                  <a:pt x="2558" y="335"/>
                  <a:pt x="2531" y="350"/>
                  <a:pt x="2507" y="369"/>
                </a:cubicBezTo>
                <a:cubicBezTo>
                  <a:pt x="2489" y="383"/>
                  <a:pt x="2475" y="401"/>
                  <a:pt x="2460" y="418"/>
                </a:cubicBezTo>
                <a:cubicBezTo>
                  <a:pt x="2426" y="455"/>
                  <a:pt x="2409" y="501"/>
                  <a:pt x="2389" y="546"/>
                </a:cubicBezTo>
                <a:cubicBezTo>
                  <a:pt x="2378" y="569"/>
                  <a:pt x="2372" y="594"/>
                  <a:pt x="2364" y="619"/>
                </a:cubicBezTo>
                <a:cubicBezTo>
                  <a:pt x="2363" y="622"/>
                  <a:pt x="2364" y="626"/>
                  <a:pt x="2366" y="630"/>
                </a:cubicBezTo>
                <a:cubicBezTo>
                  <a:pt x="2383" y="673"/>
                  <a:pt x="2401" y="716"/>
                  <a:pt x="2417" y="760"/>
                </a:cubicBezTo>
                <a:cubicBezTo>
                  <a:pt x="2429" y="789"/>
                  <a:pt x="2439" y="818"/>
                  <a:pt x="2448" y="848"/>
                </a:cubicBezTo>
                <a:cubicBezTo>
                  <a:pt x="2460" y="888"/>
                  <a:pt x="2471" y="929"/>
                  <a:pt x="2483" y="969"/>
                </a:cubicBezTo>
                <a:cubicBezTo>
                  <a:pt x="2488" y="990"/>
                  <a:pt x="2495" y="1010"/>
                  <a:pt x="2501" y="1031"/>
                </a:cubicBezTo>
                <a:cubicBezTo>
                  <a:pt x="2519" y="1025"/>
                  <a:pt x="2537" y="1017"/>
                  <a:pt x="2556" y="1013"/>
                </a:cubicBezTo>
                <a:cubicBezTo>
                  <a:pt x="2626" y="995"/>
                  <a:pt x="2696" y="998"/>
                  <a:pt x="2764" y="1022"/>
                </a:cubicBezTo>
                <a:cubicBezTo>
                  <a:pt x="2802" y="1035"/>
                  <a:pt x="2839" y="1053"/>
                  <a:pt x="2870" y="1080"/>
                </a:cubicBezTo>
                <a:cubicBezTo>
                  <a:pt x="2901" y="1107"/>
                  <a:pt x="2930" y="1137"/>
                  <a:pt x="2957" y="1168"/>
                </a:cubicBezTo>
                <a:cubicBezTo>
                  <a:pt x="2977" y="1192"/>
                  <a:pt x="2990" y="1222"/>
                  <a:pt x="3002" y="1252"/>
                </a:cubicBezTo>
                <a:cubicBezTo>
                  <a:pt x="3033" y="1327"/>
                  <a:pt x="3031" y="1403"/>
                  <a:pt x="3011" y="1479"/>
                </a:cubicBezTo>
                <a:cubicBezTo>
                  <a:pt x="3004" y="1506"/>
                  <a:pt x="2993" y="1533"/>
                  <a:pt x="2979" y="1556"/>
                </a:cubicBezTo>
                <a:cubicBezTo>
                  <a:pt x="2960" y="1585"/>
                  <a:pt x="2938" y="1612"/>
                  <a:pt x="2911" y="1637"/>
                </a:cubicBezTo>
                <a:cubicBezTo>
                  <a:pt x="2872" y="1674"/>
                  <a:pt x="2826" y="1694"/>
                  <a:pt x="2776" y="1707"/>
                </a:cubicBezTo>
                <a:cubicBezTo>
                  <a:pt x="2725" y="1721"/>
                  <a:pt x="2672" y="1721"/>
                  <a:pt x="2620" y="1709"/>
                </a:cubicBezTo>
                <a:cubicBezTo>
                  <a:pt x="2591" y="1703"/>
                  <a:pt x="2562" y="1692"/>
                  <a:pt x="2536" y="1677"/>
                </a:cubicBezTo>
                <a:cubicBezTo>
                  <a:pt x="2506" y="1659"/>
                  <a:pt x="2481" y="1635"/>
                  <a:pt x="2462" y="1604"/>
                </a:cubicBezTo>
                <a:cubicBezTo>
                  <a:pt x="2419" y="1534"/>
                  <a:pt x="2418" y="1462"/>
                  <a:pt x="2447" y="1390"/>
                </a:cubicBezTo>
                <a:cubicBezTo>
                  <a:pt x="2460" y="1358"/>
                  <a:pt x="2484" y="1331"/>
                  <a:pt x="2511" y="1308"/>
                </a:cubicBezTo>
                <a:cubicBezTo>
                  <a:pt x="2532" y="1290"/>
                  <a:pt x="2557" y="1281"/>
                  <a:pt x="2583" y="1276"/>
                </a:cubicBezTo>
                <a:cubicBezTo>
                  <a:pt x="2602" y="1273"/>
                  <a:pt x="2621" y="1267"/>
                  <a:pt x="2639" y="1269"/>
                </a:cubicBezTo>
                <a:cubicBezTo>
                  <a:pt x="2672" y="1272"/>
                  <a:pt x="2706" y="1280"/>
                  <a:pt x="2733" y="1301"/>
                </a:cubicBezTo>
                <a:cubicBezTo>
                  <a:pt x="2757" y="1319"/>
                  <a:pt x="2777" y="1341"/>
                  <a:pt x="2788" y="1371"/>
                </a:cubicBezTo>
                <a:cubicBezTo>
                  <a:pt x="2795" y="1391"/>
                  <a:pt x="2801" y="1412"/>
                  <a:pt x="2794" y="1431"/>
                </a:cubicBezTo>
                <a:cubicBezTo>
                  <a:pt x="2780" y="1468"/>
                  <a:pt x="2763" y="1501"/>
                  <a:pt x="2720" y="1516"/>
                </a:cubicBezTo>
                <a:cubicBezTo>
                  <a:pt x="2691" y="1527"/>
                  <a:pt x="2639" y="1507"/>
                  <a:pt x="2630" y="1478"/>
                </a:cubicBezTo>
                <a:cubicBezTo>
                  <a:pt x="2624" y="1459"/>
                  <a:pt x="2627" y="1446"/>
                  <a:pt x="2642" y="1433"/>
                </a:cubicBezTo>
                <a:cubicBezTo>
                  <a:pt x="2651" y="1425"/>
                  <a:pt x="2660" y="1417"/>
                  <a:pt x="2669" y="1410"/>
                </a:cubicBezTo>
                <a:cubicBezTo>
                  <a:pt x="2672" y="1427"/>
                  <a:pt x="2674" y="1442"/>
                  <a:pt x="2679" y="1455"/>
                </a:cubicBezTo>
                <a:cubicBezTo>
                  <a:pt x="2681" y="1461"/>
                  <a:pt x="2690" y="1468"/>
                  <a:pt x="2696" y="1468"/>
                </a:cubicBezTo>
                <a:cubicBezTo>
                  <a:pt x="2702" y="1468"/>
                  <a:pt x="2709" y="1460"/>
                  <a:pt x="2712" y="1454"/>
                </a:cubicBezTo>
                <a:cubicBezTo>
                  <a:pt x="2716" y="1448"/>
                  <a:pt x="2719" y="1439"/>
                  <a:pt x="2719" y="1432"/>
                </a:cubicBezTo>
                <a:cubicBezTo>
                  <a:pt x="2721" y="1412"/>
                  <a:pt x="2719" y="1391"/>
                  <a:pt x="2701" y="1379"/>
                </a:cubicBezTo>
                <a:cubicBezTo>
                  <a:pt x="2675" y="1362"/>
                  <a:pt x="2646" y="1361"/>
                  <a:pt x="2618" y="1375"/>
                </a:cubicBezTo>
                <a:cubicBezTo>
                  <a:pt x="2567" y="1402"/>
                  <a:pt x="2544" y="1475"/>
                  <a:pt x="2584" y="1530"/>
                </a:cubicBezTo>
                <a:cubicBezTo>
                  <a:pt x="2599" y="1551"/>
                  <a:pt x="2618" y="1565"/>
                  <a:pt x="2640" y="1576"/>
                </a:cubicBezTo>
                <a:cubicBezTo>
                  <a:pt x="2679" y="1596"/>
                  <a:pt x="2719" y="1596"/>
                  <a:pt x="2758" y="1583"/>
                </a:cubicBezTo>
                <a:cubicBezTo>
                  <a:pt x="2794" y="1571"/>
                  <a:pt x="2824" y="1549"/>
                  <a:pt x="2845" y="1515"/>
                </a:cubicBezTo>
                <a:cubicBezTo>
                  <a:pt x="2890" y="1444"/>
                  <a:pt x="2884" y="1370"/>
                  <a:pt x="2860" y="1296"/>
                </a:cubicBezTo>
                <a:cubicBezTo>
                  <a:pt x="2852" y="1269"/>
                  <a:pt x="2832" y="1245"/>
                  <a:pt x="2816" y="1220"/>
                </a:cubicBezTo>
                <a:cubicBezTo>
                  <a:pt x="2794" y="1187"/>
                  <a:pt x="2760" y="1168"/>
                  <a:pt x="2724" y="1151"/>
                </a:cubicBezTo>
                <a:cubicBezTo>
                  <a:pt x="2663" y="1123"/>
                  <a:pt x="2601" y="1124"/>
                  <a:pt x="2539" y="1143"/>
                </a:cubicBezTo>
                <a:cubicBezTo>
                  <a:pt x="2512" y="1152"/>
                  <a:pt x="2488" y="1169"/>
                  <a:pt x="2461" y="1183"/>
                </a:cubicBezTo>
                <a:cubicBezTo>
                  <a:pt x="2451" y="1151"/>
                  <a:pt x="2442" y="1116"/>
                  <a:pt x="2430" y="1081"/>
                </a:cubicBezTo>
                <a:cubicBezTo>
                  <a:pt x="2417" y="1047"/>
                  <a:pt x="2402" y="1014"/>
                  <a:pt x="2389" y="980"/>
                </a:cubicBezTo>
                <a:cubicBezTo>
                  <a:pt x="2386" y="972"/>
                  <a:pt x="2383" y="964"/>
                  <a:pt x="2380" y="956"/>
                </a:cubicBezTo>
                <a:cubicBezTo>
                  <a:pt x="2366" y="926"/>
                  <a:pt x="2352" y="895"/>
                  <a:pt x="2337" y="865"/>
                </a:cubicBezTo>
                <a:cubicBezTo>
                  <a:pt x="2324" y="841"/>
                  <a:pt x="2309" y="819"/>
                  <a:pt x="2295" y="796"/>
                </a:cubicBezTo>
                <a:cubicBezTo>
                  <a:pt x="2282" y="777"/>
                  <a:pt x="2271" y="757"/>
                  <a:pt x="2257" y="739"/>
                </a:cubicBezTo>
                <a:cubicBezTo>
                  <a:pt x="2237" y="714"/>
                  <a:pt x="2217" y="689"/>
                  <a:pt x="2194" y="667"/>
                </a:cubicBezTo>
                <a:cubicBezTo>
                  <a:pt x="2174" y="647"/>
                  <a:pt x="2152" y="628"/>
                  <a:pt x="2128" y="612"/>
                </a:cubicBezTo>
                <a:cubicBezTo>
                  <a:pt x="2078" y="579"/>
                  <a:pt x="2023" y="567"/>
                  <a:pt x="1963" y="582"/>
                </a:cubicBezTo>
                <a:cubicBezTo>
                  <a:pt x="1930" y="590"/>
                  <a:pt x="1902" y="606"/>
                  <a:pt x="1877" y="629"/>
                </a:cubicBezTo>
                <a:cubicBezTo>
                  <a:pt x="1861" y="644"/>
                  <a:pt x="1843" y="657"/>
                  <a:pt x="1829" y="674"/>
                </a:cubicBezTo>
                <a:cubicBezTo>
                  <a:pt x="1802" y="709"/>
                  <a:pt x="1775" y="745"/>
                  <a:pt x="1757" y="786"/>
                </a:cubicBezTo>
                <a:cubicBezTo>
                  <a:pt x="1741" y="819"/>
                  <a:pt x="1723" y="852"/>
                  <a:pt x="1711" y="886"/>
                </a:cubicBezTo>
                <a:cubicBezTo>
                  <a:pt x="1686" y="963"/>
                  <a:pt x="1678" y="1042"/>
                  <a:pt x="1700" y="1121"/>
                </a:cubicBezTo>
                <a:cubicBezTo>
                  <a:pt x="1709" y="1154"/>
                  <a:pt x="1727" y="1182"/>
                  <a:pt x="1747" y="1209"/>
                </a:cubicBezTo>
                <a:cubicBezTo>
                  <a:pt x="1768" y="1236"/>
                  <a:pt x="1793" y="1257"/>
                  <a:pt x="1822" y="1273"/>
                </a:cubicBezTo>
                <a:cubicBezTo>
                  <a:pt x="1846" y="1286"/>
                  <a:pt x="1874" y="1294"/>
                  <a:pt x="1901" y="1300"/>
                </a:cubicBezTo>
                <a:cubicBezTo>
                  <a:pt x="1943" y="1308"/>
                  <a:pt x="1985" y="1301"/>
                  <a:pt x="2021" y="1276"/>
                </a:cubicBezTo>
                <a:cubicBezTo>
                  <a:pt x="2039" y="1264"/>
                  <a:pt x="2055" y="1247"/>
                  <a:pt x="2067" y="1229"/>
                </a:cubicBezTo>
                <a:cubicBezTo>
                  <a:pt x="2090" y="1197"/>
                  <a:pt x="2102" y="1160"/>
                  <a:pt x="2093" y="1119"/>
                </a:cubicBezTo>
                <a:cubicBezTo>
                  <a:pt x="2081" y="1067"/>
                  <a:pt x="2054" y="1037"/>
                  <a:pt x="2001" y="1027"/>
                </a:cubicBezTo>
                <a:cubicBezTo>
                  <a:pt x="1986" y="1025"/>
                  <a:pt x="1971" y="1026"/>
                  <a:pt x="1956" y="1028"/>
                </a:cubicBezTo>
                <a:cubicBezTo>
                  <a:pt x="1928" y="1033"/>
                  <a:pt x="1907" y="1049"/>
                  <a:pt x="1898" y="1075"/>
                </a:cubicBezTo>
                <a:cubicBezTo>
                  <a:pt x="1889" y="1100"/>
                  <a:pt x="1884" y="1127"/>
                  <a:pt x="1904" y="1150"/>
                </a:cubicBezTo>
                <a:cubicBezTo>
                  <a:pt x="1917" y="1165"/>
                  <a:pt x="1952" y="1169"/>
                  <a:pt x="1967" y="1156"/>
                </a:cubicBezTo>
                <a:cubicBezTo>
                  <a:pt x="1979" y="1147"/>
                  <a:pt x="1975" y="1124"/>
                  <a:pt x="1960" y="1114"/>
                </a:cubicBezTo>
                <a:cubicBezTo>
                  <a:pt x="1953" y="1109"/>
                  <a:pt x="1946" y="1106"/>
                  <a:pt x="1938" y="1101"/>
                </a:cubicBezTo>
                <a:cubicBezTo>
                  <a:pt x="1958" y="1089"/>
                  <a:pt x="1978" y="1080"/>
                  <a:pt x="2000" y="1094"/>
                </a:cubicBezTo>
                <a:cubicBezTo>
                  <a:pt x="2020" y="1106"/>
                  <a:pt x="2031" y="1126"/>
                  <a:pt x="2026" y="1148"/>
                </a:cubicBezTo>
                <a:cubicBezTo>
                  <a:pt x="2022" y="1169"/>
                  <a:pt x="2012" y="1189"/>
                  <a:pt x="1992" y="1203"/>
                </a:cubicBezTo>
                <a:cubicBezTo>
                  <a:pt x="1963" y="1224"/>
                  <a:pt x="1934" y="1226"/>
                  <a:pt x="1901" y="1218"/>
                </a:cubicBezTo>
                <a:cubicBezTo>
                  <a:pt x="1864" y="1209"/>
                  <a:pt x="1837" y="1185"/>
                  <a:pt x="1824" y="1149"/>
                </a:cubicBezTo>
                <a:cubicBezTo>
                  <a:pt x="1804" y="1096"/>
                  <a:pt x="1810" y="1043"/>
                  <a:pt x="1836" y="993"/>
                </a:cubicBezTo>
                <a:cubicBezTo>
                  <a:pt x="1845" y="976"/>
                  <a:pt x="1862" y="964"/>
                  <a:pt x="1875" y="949"/>
                </a:cubicBezTo>
                <a:cubicBezTo>
                  <a:pt x="1901" y="921"/>
                  <a:pt x="1935" y="909"/>
                  <a:pt x="1971" y="905"/>
                </a:cubicBezTo>
                <a:cubicBezTo>
                  <a:pt x="1989" y="902"/>
                  <a:pt x="2008" y="897"/>
                  <a:pt x="2025" y="900"/>
                </a:cubicBezTo>
                <a:cubicBezTo>
                  <a:pt x="2065" y="906"/>
                  <a:pt x="2103" y="915"/>
                  <a:pt x="2137" y="939"/>
                </a:cubicBezTo>
                <a:cubicBezTo>
                  <a:pt x="2169" y="961"/>
                  <a:pt x="2191" y="989"/>
                  <a:pt x="2209" y="1020"/>
                </a:cubicBezTo>
                <a:cubicBezTo>
                  <a:pt x="2221" y="1041"/>
                  <a:pt x="2225" y="1066"/>
                  <a:pt x="2230" y="1090"/>
                </a:cubicBezTo>
                <a:cubicBezTo>
                  <a:pt x="2237" y="1133"/>
                  <a:pt x="2233" y="1176"/>
                  <a:pt x="2217" y="1217"/>
                </a:cubicBezTo>
                <a:cubicBezTo>
                  <a:pt x="2206" y="1244"/>
                  <a:pt x="2189" y="1270"/>
                  <a:pt x="2172" y="1295"/>
                </a:cubicBezTo>
                <a:cubicBezTo>
                  <a:pt x="2159" y="1314"/>
                  <a:pt x="2145" y="1332"/>
                  <a:pt x="2128" y="1348"/>
                </a:cubicBezTo>
                <a:cubicBezTo>
                  <a:pt x="2095" y="1379"/>
                  <a:pt x="2057" y="1401"/>
                  <a:pt x="2014" y="1417"/>
                </a:cubicBezTo>
                <a:cubicBezTo>
                  <a:pt x="1955" y="1439"/>
                  <a:pt x="1894" y="1442"/>
                  <a:pt x="1834" y="1429"/>
                </a:cubicBezTo>
                <a:cubicBezTo>
                  <a:pt x="1798" y="1421"/>
                  <a:pt x="1763" y="1408"/>
                  <a:pt x="1730" y="1389"/>
                </a:cubicBezTo>
                <a:cubicBezTo>
                  <a:pt x="1696" y="1368"/>
                  <a:pt x="1666" y="1344"/>
                  <a:pt x="1640" y="1315"/>
                </a:cubicBezTo>
                <a:cubicBezTo>
                  <a:pt x="1616" y="1289"/>
                  <a:pt x="1594" y="1261"/>
                  <a:pt x="1570" y="1235"/>
                </a:cubicBezTo>
                <a:cubicBezTo>
                  <a:pt x="1557" y="1220"/>
                  <a:pt x="1542" y="1206"/>
                  <a:pt x="1527" y="1193"/>
                </a:cubicBezTo>
                <a:cubicBezTo>
                  <a:pt x="1507" y="1176"/>
                  <a:pt x="1486" y="1159"/>
                  <a:pt x="1464" y="1145"/>
                </a:cubicBezTo>
                <a:cubicBezTo>
                  <a:pt x="1435" y="1128"/>
                  <a:pt x="1403" y="1125"/>
                  <a:pt x="1370" y="1129"/>
                </a:cubicBezTo>
                <a:cubicBezTo>
                  <a:pt x="1318" y="1136"/>
                  <a:pt x="1275" y="1160"/>
                  <a:pt x="1239" y="1196"/>
                </a:cubicBezTo>
                <a:cubicBezTo>
                  <a:pt x="1207" y="1229"/>
                  <a:pt x="1185" y="1267"/>
                  <a:pt x="1167" y="1309"/>
                </a:cubicBezTo>
                <a:cubicBezTo>
                  <a:pt x="1143" y="1367"/>
                  <a:pt x="1138" y="1425"/>
                  <a:pt x="1155" y="1484"/>
                </a:cubicBezTo>
                <a:cubicBezTo>
                  <a:pt x="1164" y="1517"/>
                  <a:pt x="1183" y="1544"/>
                  <a:pt x="1208" y="1567"/>
                </a:cubicBezTo>
                <a:cubicBezTo>
                  <a:pt x="1258" y="1613"/>
                  <a:pt x="1331" y="1616"/>
                  <a:pt x="1384" y="1588"/>
                </a:cubicBezTo>
                <a:cubicBezTo>
                  <a:pt x="1402" y="1578"/>
                  <a:pt x="1421" y="1564"/>
                  <a:pt x="1428" y="1542"/>
                </a:cubicBezTo>
                <a:cubicBezTo>
                  <a:pt x="1431" y="1531"/>
                  <a:pt x="1438" y="1522"/>
                  <a:pt x="1441" y="1512"/>
                </a:cubicBezTo>
                <a:cubicBezTo>
                  <a:pt x="1453" y="1464"/>
                  <a:pt x="1409" y="1390"/>
                  <a:pt x="1345" y="1402"/>
                </a:cubicBezTo>
                <a:cubicBezTo>
                  <a:pt x="1326" y="1406"/>
                  <a:pt x="1309" y="1412"/>
                  <a:pt x="1301" y="1433"/>
                </a:cubicBezTo>
                <a:cubicBezTo>
                  <a:pt x="1294" y="1454"/>
                  <a:pt x="1299" y="1473"/>
                  <a:pt x="1310" y="1490"/>
                </a:cubicBezTo>
                <a:cubicBezTo>
                  <a:pt x="1318" y="1503"/>
                  <a:pt x="1334" y="1501"/>
                  <a:pt x="1338" y="1486"/>
                </a:cubicBezTo>
                <a:cubicBezTo>
                  <a:pt x="1342" y="1473"/>
                  <a:pt x="1341" y="1460"/>
                  <a:pt x="1342" y="1445"/>
                </a:cubicBezTo>
                <a:cubicBezTo>
                  <a:pt x="1361" y="1444"/>
                  <a:pt x="1372" y="1460"/>
                  <a:pt x="1382" y="1474"/>
                </a:cubicBezTo>
                <a:cubicBezTo>
                  <a:pt x="1390" y="1485"/>
                  <a:pt x="1386" y="1499"/>
                  <a:pt x="1377" y="1512"/>
                </a:cubicBezTo>
                <a:cubicBezTo>
                  <a:pt x="1348" y="1550"/>
                  <a:pt x="1294" y="1550"/>
                  <a:pt x="1261" y="1514"/>
                </a:cubicBezTo>
                <a:cubicBezTo>
                  <a:pt x="1225" y="1477"/>
                  <a:pt x="1224" y="1437"/>
                  <a:pt x="1243" y="1394"/>
                </a:cubicBezTo>
                <a:cubicBezTo>
                  <a:pt x="1253" y="1372"/>
                  <a:pt x="1270" y="1356"/>
                  <a:pt x="1290" y="1341"/>
                </a:cubicBezTo>
                <a:cubicBezTo>
                  <a:pt x="1335" y="1309"/>
                  <a:pt x="1384" y="1307"/>
                  <a:pt x="1435" y="1320"/>
                </a:cubicBezTo>
                <a:cubicBezTo>
                  <a:pt x="1451" y="1324"/>
                  <a:pt x="1466" y="1334"/>
                  <a:pt x="1480" y="1343"/>
                </a:cubicBezTo>
                <a:cubicBezTo>
                  <a:pt x="1521" y="1372"/>
                  <a:pt x="1549" y="1410"/>
                  <a:pt x="1559" y="1460"/>
                </a:cubicBezTo>
                <a:cubicBezTo>
                  <a:pt x="1562" y="1477"/>
                  <a:pt x="1567" y="1496"/>
                  <a:pt x="1565" y="1514"/>
                </a:cubicBezTo>
                <a:cubicBezTo>
                  <a:pt x="1561" y="1552"/>
                  <a:pt x="1551" y="1589"/>
                  <a:pt x="1526" y="1621"/>
                </a:cubicBezTo>
                <a:cubicBezTo>
                  <a:pt x="1496" y="1661"/>
                  <a:pt x="1456" y="1685"/>
                  <a:pt x="1408" y="1701"/>
                </a:cubicBezTo>
                <a:cubicBezTo>
                  <a:pt x="1356" y="1718"/>
                  <a:pt x="1304" y="1720"/>
                  <a:pt x="1252" y="1708"/>
                </a:cubicBezTo>
                <a:cubicBezTo>
                  <a:pt x="1218" y="1700"/>
                  <a:pt x="1184" y="1689"/>
                  <a:pt x="1155" y="1665"/>
                </a:cubicBezTo>
                <a:cubicBezTo>
                  <a:pt x="1139" y="1652"/>
                  <a:pt x="1124" y="1638"/>
                  <a:pt x="1107" y="1626"/>
                </a:cubicBezTo>
                <a:cubicBezTo>
                  <a:pt x="1100" y="1621"/>
                  <a:pt x="1089" y="1616"/>
                  <a:pt x="1080" y="1616"/>
                </a:cubicBezTo>
                <a:cubicBezTo>
                  <a:pt x="823" y="1616"/>
                  <a:pt x="567" y="1616"/>
                  <a:pt x="310" y="1616"/>
                </a:cubicBezTo>
                <a:cubicBezTo>
                  <a:pt x="283" y="1616"/>
                  <a:pt x="255" y="1617"/>
                  <a:pt x="228" y="1612"/>
                </a:cubicBezTo>
                <a:cubicBezTo>
                  <a:pt x="187" y="1606"/>
                  <a:pt x="145" y="1598"/>
                  <a:pt x="106" y="1585"/>
                </a:cubicBezTo>
                <a:cubicBezTo>
                  <a:pt x="74" y="1575"/>
                  <a:pt x="44" y="1558"/>
                  <a:pt x="22" y="1531"/>
                </a:cubicBezTo>
                <a:cubicBezTo>
                  <a:pt x="0" y="1505"/>
                  <a:pt x="2" y="1457"/>
                  <a:pt x="27" y="1432"/>
                </a:cubicBezTo>
                <a:cubicBezTo>
                  <a:pt x="68" y="1390"/>
                  <a:pt x="120" y="1378"/>
                  <a:pt x="173" y="1366"/>
                </a:cubicBezTo>
                <a:cubicBezTo>
                  <a:pt x="238" y="1351"/>
                  <a:pt x="303" y="1355"/>
                  <a:pt x="368" y="1356"/>
                </a:cubicBezTo>
                <a:cubicBezTo>
                  <a:pt x="479" y="1356"/>
                  <a:pt x="589" y="1355"/>
                  <a:pt x="700" y="1359"/>
                </a:cubicBezTo>
                <a:cubicBezTo>
                  <a:pt x="785" y="1362"/>
                  <a:pt x="870" y="1372"/>
                  <a:pt x="955" y="1378"/>
                </a:cubicBezTo>
                <a:cubicBezTo>
                  <a:pt x="957" y="1379"/>
                  <a:pt x="959" y="1379"/>
                  <a:pt x="962" y="1383"/>
                </a:cubicBezTo>
                <a:cubicBezTo>
                  <a:pt x="952" y="1384"/>
                  <a:pt x="942" y="1385"/>
                  <a:pt x="931" y="1385"/>
                </a:cubicBezTo>
                <a:cubicBezTo>
                  <a:pt x="786" y="1387"/>
                  <a:pt x="640" y="1389"/>
                  <a:pt x="495" y="1392"/>
                </a:cubicBezTo>
                <a:cubicBezTo>
                  <a:pt x="406" y="1394"/>
                  <a:pt x="316" y="1397"/>
                  <a:pt x="227" y="1400"/>
                </a:cubicBezTo>
                <a:cubicBezTo>
                  <a:pt x="196" y="1401"/>
                  <a:pt x="168" y="1410"/>
                  <a:pt x="144" y="1432"/>
                </a:cubicBezTo>
                <a:cubicBezTo>
                  <a:pt x="115" y="1458"/>
                  <a:pt x="116" y="1518"/>
                  <a:pt x="146" y="1543"/>
                </a:cubicBezTo>
                <a:cubicBezTo>
                  <a:pt x="173" y="1566"/>
                  <a:pt x="204" y="1570"/>
                  <a:pt x="237" y="1570"/>
                </a:cubicBezTo>
                <a:cubicBezTo>
                  <a:pt x="329" y="1571"/>
                  <a:pt x="421" y="1570"/>
                  <a:pt x="513" y="1570"/>
                </a:cubicBezTo>
                <a:cubicBezTo>
                  <a:pt x="689" y="1570"/>
                  <a:pt x="866" y="1570"/>
                  <a:pt x="1042" y="1570"/>
                </a:cubicBezTo>
                <a:cubicBezTo>
                  <a:pt x="1048" y="1570"/>
                  <a:pt x="1054" y="1570"/>
                  <a:pt x="1061" y="1570"/>
                </a:cubicBezTo>
                <a:cubicBezTo>
                  <a:pt x="1055" y="1552"/>
                  <a:pt x="1047" y="1535"/>
                  <a:pt x="1043" y="1518"/>
                </a:cubicBezTo>
                <a:cubicBezTo>
                  <a:pt x="1036" y="1491"/>
                  <a:pt x="1028" y="1464"/>
                  <a:pt x="1025" y="1437"/>
                </a:cubicBezTo>
                <a:cubicBezTo>
                  <a:pt x="1021" y="1391"/>
                  <a:pt x="1025" y="1345"/>
                  <a:pt x="1036" y="1300"/>
                </a:cubicBezTo>
                <a:cubicBezTo>
                  <a:pt x="1044" y="1266"/>
                  <a:pt x="1055" y="1233"/>
                  <a:pt x="1069" y="1202"/>
                </a:cubicBezTo>
                <a:cubicBezTo>
                  <a:pt x="1083" y="1170"/>
                  <a:pt x="1101" y="1139"/>
                  <a:pt x="1121" y="1111"/>
                </a:cubicBezTo>
                <a:cubicBezTo>
                  <a:pt x="1143" y="1080"/>
                  <a:pt x="1170" y="1053"/>
                  <a:pt x="1203" y="1031"/>
                </a:cubicBezTo>
                <a:cubicBezTo>
                  <a:pt x="1264" y="990"/>
                  <a:pt x="1330" y="976"/>
                  <a:pt x="1401" y="989"/>
                </a:cubicBezTo>
                <a:cubicBezTo>
                  <a:pt x="1441" y="997"/>
                  <a:pt x="1479" y="1011"/>
                  <a:pt x="1514" y="1034"/>
                </a:cubicBezTo>
                <a:cubicBezTo>
                  <a:pt x="1524" y="1041"/>
                  <a:pt x="1536" y="1047"/>
                  <a:pt x="1548" y="1054"/>
                </a:cubicBezTo>
                <a:cubicBezTo>
                  <a:pt x="1551" y="1027"/>
                  <a:pt x="1551" y="1000"/>
                  <a:pt x="1555" y="974"/>
                </a:cubicBezTo>
                <a:cubicBezTo>
                  <a:pt x="1564" y="925"/>
                  <a:pt x="1573" y="876"/>
                  <a:pt x="1586" y="827"/>
                </a:cubicBezTo>
                <a:cubicBezTo>
                  <a:pt x="1595" y="790"/>
                  <a:pt x="1607" y="753"/>
                  <a:pt x="1622" y="718"/>
                </a:cubicBezTo>
                <a:cubicBezTo>
                  <a:pt x="1644" y="668"/>
                  <a:pt x="1668" y="619"/>
                  <a:pt x="1698" y="573"/>
                </a:cubicBezTo>
                <a:cubicBezTo>
                  <a:pt x="1733" y="520"/>
                  <a:pt x="1772" y="472"/>
                  <a:pt x="1822" y="433"/>
                </a:cubicBezTo>
                <a:cubicBezTo>
                  <a:pt x="1847" y="414"/>
                  <a:pt x="1875" y="398"/>
                  <a:pt x="1903" y="384"/>
                </a:cubicBezTo>
                <a:cubicBezTo>
                  <a:pt x="1982" y="344"/>
                  <a:pt x="2064" y="345"/>
                  <a:pt x="2147" y="372"/>
                </a:cubicBezTo>
                <a:cubicBezTo>
                  <a:pt x="2178" y="382"/>
                  <a:pt x="2206" y="403"/>
                  <a:pt x="2229" y="428"/>
                </a:cubicBezTo>
                <a:cubicBezTo>
                  <a:pt x="2237" y="436"/>
                  <a:pt x="2245" y="443"/>
                  <a:pt x="2253" y="451"/>
                </a:cubicBezTo>
                <a:cubicBezTo>
                  <a:pt x="2266" y="420"/>
                  <a:pt x="2277" y="389"/>
                  <a:pt x="2290" y="358"/>
                </a:cubicBezTo>
                <a:cubicBezTo>
                  <a:pt x="2306" y="320"/>
                  <a:pt x="2322" y="281"/>
                  <a:pt x="2341" y="244"/>
                </a:cubicBezTo>
                <a:cubicBezTo>
                  <a:pt x="2354" y="216"/>
                  <a:pt x="2369" y="189"/>
                  <a:pt x="2386" y="164"/>
                </a:cubicBezTo>
                <a:cubicBezTo>
                  <a:pt x="2397" y="147"/>
                  <a:pt x="2412" y="133"/>
                  <a:pt x="2427" y="119"/>
                </a:cubicBezTo>
                <a:cubicBezTo>
                  <a:pt x="2444" y="103"/>
                  <a:pt x="2462" y="88"/>
                  <a:pt x="2480" y="72"/>
                </a:cubicBezTo>
                <a:cubicBezTo>
                  <a:pt x="2485" y="68"/>
                  <a:pt x="2491" y="66"/>
                  <a:pt x="2497" y="62"/>
                </a:cubicBezTo>
                <a:cubicBezTo>
                  <a:pt x="2526" y="44"/>
                  <a:pt x="2555" y="30"/>
                  <a:pt x="2587" y="19"/>
                </a:cubicBezTo>
                <a:cubicBezTo>
                  <a:pt x="2624" y="5"/>
                  <a:pt x="2662" y="0"/>
                  <a:pt x="2699" y="9"/>
                </a:cubicBezTo>
                <a:cubicBezTo>
                  <a:pt x="2730" y="15"/>
                  <a:pt x="2760" y="25"/>
                  <a:pt x="2786" y="46"/>
                </a:cubicBezTo>
                <a:cubicBezTo>
                  <a:pt x="2815" y="70"/>
                  <a:pt x="2833" y="99"/>
                  <a:pt x="2848" y="132"/>
                </a:cubicBezTo>
                <a:cubicBezTo>
                  <a:pt x="2859" y="156"/>
                  <a:pt x="2869" y="180"/>
                  <a:pt x="2878" y="204"/>
                </a:cubicBezTo>
                <a:cubicBezTo>
                  <a:pt x="2889" y="235"/>
                  <a:pt x="2899" y="266"/>
                  <a:pt x="2910" y="297"/>
                </a:cubicBezTo>
                <a:cubicBezTo>
                  <a:pt x="2920" y="326"/>
                  <a:pt x="2930" y="355"/>
                  <a:pt x="2941" y="384"/>
                </a:cubicBezTo>
                <a:cubicBezTo>
                  <a:pt x="2962" y="435"/>
                  <a:pt x="2983" y="485"/>
                  <a:pt x="3005" y="536"/>
                </a:cubicBezTo>
                <a:cubicBezTo>
                  <a:pt x="3010" y="548"/>
                  <a:pt x="3018" y="559"/>
                  <a:pt x="3024" y="569"/>
                </a:cubicBezTo>
                <a:cubicBezTo>
                  <a:pt x="3050" y="571"/>
                  <a:pt x="3077" y="574"/>
                  <a:pt x="3104" y="577"/>
                </a:cubicBezTo>
                <a:cubicBezTo>
                  <a:pt x="3107" y="577"/>
                  <a:pt x="3111" y="575"/>
                  <a:pt x="3114" y="572"/>
                </a:cubicBezTo>
                <a:cubicBezTo>
                  <a:pt x="3140" y="543"/>
                  <a:pt x="3172" y="523"/>
                  <a:pt x="3207" y="507"/>
                </a:cubicBezTo>
                <a:cubicBezTo>
                  <a:pt x="3248" y="487"/>
                  <a:pt x="3290" y="482"/>
                  <a:pt x="3334" y="490"/>
                </a:cubicBezTo>
                <a:cubicBezTo>
                  <a:pt x="3393" y="501"/>
                  <a:pt x="3428" y="550"/>
                  <a:pt x="3423" y="610"/>
                </a:cubicBezTo>
                <a:cubicBezTo>
                  <a:pt x="3423" y="616"/>
                  <a:pt x="3422" y="623"/>
                  <a:pt x="3422" y="630"/>
                </a:cubicBezTo>
                <a:cubicBezTo>
                  <a:pt x="3444" y="638"/>
                  <a:pt x="3461" y="626"/>
                  <a:pt x="3477" y="616"/>
                </a:cubicBezTo>
                <a:cubicBezTo>
                  <a:pt x="3489" y="609"/>
                  <a:pt x="3499" y="599"/>
                  <a:pt x="3509" y="590"/>
                </a:cubicBezTo>
                <a:cubicBezTo>
                  <a:pt x="3533" y="568"/>
                  <a:pt x="3573" y="560"/>
                  <a:pt x="3606" y="577"/>
                </a:cubicBezTo>
                <a:cubicBezTo>
                  <a:pt x="3631" y="591"/>
                  <a:pt x="3655" y="608"/>
                  <a:pt x="3679" y="624"/>
                </a:cubicBezTo>
                <a:cubicBezTo>
                  <a:pt x="3716" y="650"/>
                  <a:pt x="3751" y="680"/>
                  <a:pt x="3800" y="677"/>
                </a:cubicBezTo>
                <a:cubicBezTo>
                  <a:pt x="3821" y="675"/>
                  <a:pt x="3841" y="671"/>
                  <a:pt x="3857" y="656"/>
                </a:cubicBezTo>
                <a:cubicBezTo>
                  <a:pt x="3873" y="641"/>
                  <a:pt x="3890" y="628"/>
                  <a:pt x="3906" y="615"/>
                </a:cubicBezTo>
                <a:cubicBezTo>
                  <a:pt x="3930" y="597"/>
                  <a:pt x="3960" y="595"/>
                  <a:pt x="3980" y="607"/>
                </a:cubicBezTo>
                <a:cubicBezTo>
                  <a:pt x="3966" y="611"/>
                  <a:pt x="3948" y="614"/>
                  <a:pt x="3933" y="621"/>
                </a:cubicBezTo>
                <a:cubicBezTo>
                  <a:pt x="3925" y="624"/>
                  <a:pt x="3919" y="633"/>
                  <a:pt x="3913" y="639"/>
                </a:cubicBezTo>
                <a:cubicBezTo>
                  <a:pt x="3909" y="643"/>
                  <a:pt x="3905" y="645"/>
                  <a:pt x="3901" y="648"/>
                </a:cubicBezTo>
                <a:cubicBezTo>
                  <a:pt x="3897" y="650"/>
                  <a:pt x="3893" y="651"/>
                  <a:pt x="3890" y="653"/>
                </a:cubicBezTo>
                <a:cubicBezTo>
                  <a:pt x="3873" y="664"/>
                  <a:pt x="3857" y="676"/>
                  <a:pt x="3839" y="686"/>
                </a:cubicBezTo>
                <a:cubicBezTo>
                  <a:pt x="3801" y="708"/>
                  <a:pt x="3761" y="707"/>
                  <a:pt x="3722" y="692"/>
                </a:cubicBezTo>
                <a:cubicBezTo>
                  <a:pt x="3690" y="679"/>
                  <a:pt x="3661" y="658"/>
                  <a:pt x="3631" y="641"/>
                </a:cubicBezTo>
                <a:cubicBezTo>
                  <a:pt x="3623" y="636"/>
                  <a:pt x="3615" y="629"/>
                  <a:pt x="3607" y="624"/>
                </a:cubicBezTo>
                <a:cubicBezTo>
                  <a:pt x="3564" y="599"/>
                  <a:pt x="3530" y="583"/>
                  <a:pt x="3492" y="627"/>
                </a:cubicBezTo>
                <a:cubicBezTo>
                  <a:pt x="3475" y="646"/>
                  <a:pt x="3438" y="653"/>
                  <a:pt x="3414" y="641"/>
                </a:cubicBezTo>
                <a:cubicBezTo>
                  <a:pt x="3409" y="638"/>
                  <a:pt x="3406" y="631"/>
                  <a:pt x="3402" y="626"/>
                </a:cubicBezTo>
                <a:cubicBezTo>
                  <a:pt x="3393" y="612"/>
                  <a:pt x="3388" y="595"/>
                  <a:pt x="3376" y="585"/>
                </a:cubicBezTo>
                <a:cubicBezTo>
                  <a:pt x="3351" y="564"/>
                  <a:pt x="3320" y="552"/>
                  <a:pt x="3286" y="550"/>
                </a:cubicBezTo>
                <a:cubicBezTo>
                  <a:pt x="3230" y="545"/>
                  <a:pt x="3176" y="550"/>
                  <a:pt x="3130" y="586"/>
                </a:cubicBezTo>
                <a:cubicBezTo>
                  <a:pt x="3139" y="591"/>
                  <a:pt x="3148" y="597"/>
                  <a:pt x="3157" y="600"/>
                </a:cubicBezTo>
                <a:cubicBezTo>
                  <a:pt x="3191" y="611"/>
                  <a:pt x="3211" y="636"/>
                  <a:pt x="3222" y="666"/>
                </a:cubicBezTo>
                <a:cubicBezTo>
                  <a:pt x="3228" y="680"/>
                  <a:pt x="3227" y="699"/>
                  <a:pt x="3221" y="713"/>
                </a:cubicBezTo>
                <a:cubicBezTo>
                  <a:pt x="3209" y="742"/>
                  <a:pt x="3184" y="759"/>
                  <a:pt x="3152" y="765"/>
                </a:cubicBezTo>
                <a:cubicBezTo>
                  <a:pt x="3136" y="768"/>
                  <a:pt x="3124" y="775"/>
                  <a:pt x="3112" y="787"/>
                </a:cubicBezTo>
                <a:cubicBezTo>
                  <a:pt x="3096" y="806"/>
                  <a:pt x="3075" y="821"/>
                  <a:pt x="3057" y="838"/>
                </a:cubicBezTo>
                <a:cubicBezTo>
                  <a:pt x="3029" y="864"/>
                  <a:pt x="2988" y="871"/>
                  <a:pt x="2955" y="855"/>
                </a:cubicBezTo>
                <a:cubicBezTo>
                  <a:pt x="2932" y="844"/>
                  <a:pt x="2914" y="828"/>
                  <a:pt x="2899" y="808"/>
                </a:cubicBezTo>
                <a:cubicBezTo>
                  <a:pt x="2893" y="798"/>
                  <a:pt x="2886" y="794"/>
                  <a:pt x="2873" y="796"/>
                </a:cubicBezTo>
                <a:cubicBezTo>
                  <a:pt x="2835" y="803"/>
                  <a:pt x="2796" y="797"/>
                  <a:pt x="2761" y="782"/>
                </a:cubicBezTo>
                <a:cubicBezTo>
                  <a:pt x="2745" y="775"/>
                  <a:pt x="2728" y="763"/>
                  <a:pt x="2720" y="749"/>
                </a:cubicBezTo>
                <a:cubicBezTo>
                  <a:pt x="2698" y="711"/>
                  <a:pt x="2717" y="670"/>
                  <a:pt x="2761" y="654"/>
                </a:cubicBezTo>
                <a:cubicBezTo>
                  <a:pt x="2803" y="638"/>
                  <a:pt x="2847" y="632"/>
                  <a:pt x="2892" y="634"/>
                </a:cubicBezTo>
                <a:cubicBezTo>
                  <a:pt x="2902" y="635"/>
                  <a:pt x="2913" y="634"/>
                  <a:pt x="2923" y="633"/>
                </a:cubicBezTo>
                <a:cubicBezTo>
                  <a:pt x="2963" y="628"/>
                  <a:pt x="3001" y="631"/>
                  <a:pt x="3035" y="654"/>
                </a:cubicBezTo>
                <a:cubicBezTo>
                  <a:pt x="3059" y="670"/>
                  <a:pt x="3062" y="709"/>
                  <a:pt x="3040" y="725"/>
                </a:cubicBezTo>
                <a:cubicBezTo>
                  <a:pt x="3008" y="749"/>
                  <a:pt x="2972" y="762"/>
                  <a:pt x="2932" y="754"/>
                </a:cubicBezTo>
                <a:cubicBezTo>
                  <a:pt x="2918" y="751"/>
                  <a:pt x="2904" y="741"/>
                  <a:pt x="2891" y="732"/>
                </a:cubicBezTo>
                <a:cubicBezTo>
                  <a:pt x="2882" y="727"/>
                  <a:pt x="2877" y="716"/>
                  <a:pt x="2882" y="706"/>
                </a:cubicBezTo>
                <a:cubicBezTo>
                  <a:pt x="2889" y="696"/>
                  <a:pt x="2896" y="682"/>
                  <a:pt x="2911" y="681"/>
                </a:cubicBezTo>
                <a:cubicBezTo>
                  <a:pt x="2914" y="680"/>
                  <a:pt x="2918" y="683"/>
                  <a:pt x="2922" y="685"/>
                </a:cubicBezTo>
                <a:cubicBezTo>
                  <a:pt x="2920" y="688"/>
                  <a:pt x="2918" y="692"/>
                  <a:pt x="2916" y="695"/>
                </a:cubicBezTo>
                <a:cubicBezTo>
                  <a:pt x="2912" y="700"/>
                  <a:pt x="2903" y="706"/>
                  <a:pt x="2904" y="709"/>
                </a:cubicBezTo>
                <a:cubicBezTo>
                  <a:pt x="2906" y="717"/>
                  <a:pt x="2911" y="726"/>
                  <a:pt x="2918" y="730"/>
                </a:cubicBezTo>
                <a:cubicBezTo>
                  <a:pt x="2935" y="740"/>
                  <a:pt x="2953" y="735"/>
                  <a:pt x="2971" y="727"/>
                </a:cubicBezTo>
                <a:cubicBezTo>
                  <a:pt x="2992" y="718"/>
                  <a:pt x="2999" y="694"/>
                  <a:pt x="2992" y="676"/>
                </a:cubicBezTo>
                <a:cubicBezTo>
                  <a:pt x="2980" y="647"/>
                  <a:pt x="2951" y="637"/>
                  <a:pt x="2926" y="642"/>
                </a:cubicBezTo>
                <a:cubicBezTo>
                  <a:pt x="2917" y="644"/>
                  <a:pt x="2908" y="647"/>
                  <a:pt x="2900" y="647"/>
                </a:cubicBezTo>
                <a:cubicBezTo>
                  <a:pt x="2863" y="644"/>
                  <a:pt x="2830" y="655"/>
                  <a:pt x="2798" y="674"/>
                </a:cubicBezTo>
                <a:cubicBezTo>
                  <a:pt x="2760" y="696"/>
                  <a:pt x="2767" y="734"/>
                  <a:pt x="2797" y="754"/>
                </a:cubicBezTo>
                <a:cubicBezTo>
                  <a:pt x="2826" y="773"/>
                  <a:pt x="2858" y="782"/>
                  <a:pt x="2893" y="778"/>
                </a:cubicBezTo>
                <a:cubicBezTo>
                  <a:pt x="2896" y="778"/>
                  <a:pt x="2898" y="780"/>
                  <a:pt x="2900" y="782"/>
                </a:cubicBezTo>
                <a:cubicBezTo>
                  <a:pt x="2920" y="794"/>
                  <a:pt x="2939" y="808"/>
                  <a:pt x="2960" y="817"/>
                </a:cubicBezTo>
                <a:cubicBezTo>
                  <a:pt x="3003" y="837"/>
                  <a:pt x="3049" y="823"/>
                  <a:pt x="3082" y="781"/>
                </a:cubicBezTo>
                <a:cubicBezTo>
                  <a:pt x="3095" y="765"/>
                  <a:pt x="3112" y="757"/>
                  <a:pt x="3131" y="751"/>
                </a:cubicBezTo>
                <a:cubicBezTo>
                  <a:pt x="3148" y="747"/>
                  <a:pt x="3163" y="736"/>
                  <a:pt x="3167" y="718"/>
                </a:cubicBezTo>
                <a:cubicBezTo>
                  <a:pt x="3173" y="688"/>
                  <a:pt x="3174" y="660"/>
                  <a:pt x="3154" y="633"/>
                </a:cubicBezTo>
                <a:cubicBezTo>
                  <a:pt x="3137" y="609"/>
                  <a:pt x="3116" y="593"/>
                  <a:pt x="3089" y="589"/>
                </a:cubicBezTo>
                <a:cubicBezTo>
                  <a:pt x="3065" y="585"/>
                  <a:pt x="3040" y="581"/>
                  <a:pt x="3018" y="598"/>
                </a:cubicBezTo>
                <a:cubicBezTo>
                  <a:pt x="3016" y="599"/>
                  <a:pt x="3012" y="600"/>
                  <a:pt x="3010" y="599"/>
                </a:cubicBezTo>
                <a:cubicBezTo>
                  <a:pt x="3001" y="596"/>
                  <a:pt x="2991" y="593"/>
                  <a:pt x="2984" y="588"/>
                </a:cubicBezTo>
                <a:cubicBezTo>
                  <a:pt x="2968" y="577"/>
                  <a:pt x="2954" y="563"/>
                  <a:pt x="2937" y="553"/>
                </a:cubicBezTo>
                <a:cubicBezTo>
                  <a:pt x="2925" y="546"/>
                  <a:pt x="2911" y="542"/>
                  <a:pt x="2897" y="541"/>
                </a:cubicBezTo>
                <a:cubicBezTo>
                  <a:pt x="2849" y="535"/>
                  <a:pt x="2804" y="539"/>
                  <a:pt x="2767" y="577"/>
                </a:cubicBezTo>
                <a:cubicBezTo>
                  <a:pt x="2764" y="581"/>
                  <a:pt x="2756" y="582"/>
                  <a:pt x="2750" y="581"/>
                </a:cubicBezTo>
                <a:cubicBezTo>
                  <a:pt x="2709" y="578"/>
                  <a:pt x="2669" y="580"/>
                  <a:pt x="2633" y="604"/>
                </a:cubicBezTo>
                <a:cubicBezTo>
                  <a:pt x="2597" y="627"/>
                  <a:pt x="2565" y="676"/>
                  <a:pt x="2580" y="736"/>
                </a:cubicBezTo>
                <a:cubicBezTo>
                  <a:pt x="2585" y="756"/>
                  <a:pt x="2591" y="776"/>
                  <a:pt x="2603" y="792"/>
                </a:cubicBezTo>
                <a:cubicBezTo>
                  <a:pt x="2615" y="810"/>
                  <a:pt x="2633" y="825"/>
                  <a:pt x="2651" y="837"/>
                </a:cubicBezTo>
                <a:cubicBezTo>
                  <a:pt x="2675" y="853"/>
                  <a:pt x="2700" y="867"/>
                  <a:pt x="2727" y="878"/>
                </a:cubicBezTo>
                <a:cubicBezTo>
                  <a:pt x="2762" y="892"/>
                  <a:pt x="2800" y="888"/>
                  <a:pt x="2837" y="886"/>
                </a:cubicBezTo>
                <a:cubicBezTo>
                  <a:pt x="2845" y="886"/>
                  <a:pt x="2854" y="888"/>
                  <a:pt x="2862" y="890"/>
                </a:cubicBezTo>
                <a:cubicBezTo>
                  <a:pt x="2881" y="896"/>
                  <a:pt x="2900" y="906"/>
                  <a:pt x="2921" y="909"/>
                </a:cubicBezTo>
                <a:cubicBezTo>
                  <a:pt x="2950" y="913"/>
                  <a:pt x="2979" y="913"/>
                  <a:pt x="3008" y="913"/>
                </a:cubicBezTo>
                <a:cubicBezTo>
                  <a:pt x="3022" y="913"/>
                  <a:pt x="3035" y="909"/>
                  <a:pt x="3047" y="903"/>
                </a:cubicBezTo>
                <a:cubicBezTo>
                  <a:pt x="3067" y="894"/>
                  <a:pt x="3085" y="881"/>
                  <a:pt x="3102" y="871"/>
                </a:cubicBezTo>
                <a:cubicBezTo>
                  <a:pt x="3143" y="891"/>
                  <a:pt x="3186" y="899"/>
                  <a:pt x="3231" y="892"/>
                </a:cubicBezTo>
                <a:cubicBezTo>
                  <a:pt x="3279" y="883"/>
                  <a:pt x="3307" y="850"/>
                  <a:pt x="3329" y="808"/>
                </a:cubicBezTo>
                <a:cubicBezTo>
                  <a:pt x="3346" y="808"/>
                  <a:pt x="3364" y="810"/>
                  <a:pt x="3382" y="808"/>
                </a:cubicBezTo>
                <a:cubicBezTo>
                  <a:pt x="3400" y="806"/>
                  <a:pt x="3419" y="802"/>
                  <a:pt x="3436" y="796"/>
                </a:cubicBezTo>
                <a:cubicBezTo>
                  <a:pt x="3462" y="788"/>
                  <a:pt x="3491" y="759"/>
                  <a:pt x="3489" y="733"/>
                </a:cubicBezTo>
                <a:cubicBezTo>
                  <a:pt x="3488" y="718"/>
                  <a:pt x="3494" y="709"/>
                  <a:pt x="3502" y="697"/>
                </a:cubicBezTo>
                <a:cubicBezTo>
                  <a:pt x="3521" y="669"/>
                  <a:pt x="3547" y="663"/>
                  <a:pt x="3576" y="671"/>
                </a:cubicBezTo>
                <a:cubicBezTo>
                  <a:pt x="3606" y="678"/>
                  <a:pt x="3634" y="690"/>
                  <a:pt x="3663" y="700"/>
                </a:cubicBezTo>
                <a:cubicBezTo>
                  <a:pt x="3677" y="705"/>
                  <a:pt x="3692" y="709"/>
                  <a:pt x="3705" y="716"/>
                </a:cubicBezTo>
                <a:cubicBezTo>
                  <a:pt x="3736" y="731"/>
                  <a:pt x="3769" y="735"/>
                  <a:pt x="3802" y="730"/>
                </a:cubicBezTo>
                <a:cubicBezTo>
                  <a:pt x="3813" y="728"/>
                  <a:pt x="3823" y="723"/>
                  <a:pt x="3832" y="719"/>
                </a:cubicBezTo>
                <a:cubicBezTo>
                  <a:pt x="3855" y="709"/>
                  <a:pt x="3872" y="691"/>
                  <a:pt x="3887" y="672"/>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梯形 3">
            <a:extLst>
              <a:ext uri="{FF2B5EF4-FFF2-40B4-BE49-F238E27FC236}">
                <a16:creationId xmlns:a16="http://schemas.microsoft.com/office/drawing/2014/main" id="{D17BDD1D-7A17-4B3A-B968-8EF108ACCF75}"/>
              </a:ext>
            </a:extLst>
          </p:cNvPr>
          <p:cNvSpPr/>
          <p:nvPr/>
        </p:nvSpPr>
        <p:spPr>
          <a:xfrm rot="16200000">
            <a:off x="175570" y="1267294"/>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B9D1FB76-FC6E-4F0F-827D-9F5D3268BDB9}"/>
              </a:ext>
            </a:extLst>
          </p:cNvPr>
          <p:cNvSpPr/>
          <p:nvPr/>
        </p:nvSpPr>
        <p:spPr>
          <a:xfrm>
            <a:off x="474563" y="1053296"/>
            <a:ext cx="1852077"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3811E2F-16EF-474C-9D8E-4028E01470B8}"/>
              </a:ext>
            </a:extLst>
          </p:cNvPr>
          <p:cNvSpPr txBox="1"/>
          <p:nvPr/>
        </p:nvSpPr>
        <p:spPr>
          <a:xfrm>
            <a:off x="863786" y="1093554"/>
            <a:ext cx="1276559" cy="584775"/>
          </a:xfrm>
          <a:prstGeom prst="rect">
            <a:avLst/>
          </a:prstGeom>
          <a:noFill/>
        </p:spPr>
        <p:txBody>
          <a:bodyPr wrap="square" rtlCol="0">
            <a:spAutoFit/>
          </a:bodyPr>
          <a:lstStyle/>
          <a:p>
            <a:pPr algn="dist"/>
            <a:r>
              <a:rPr lang="zh-CN" altLang="en-US" sz="3200" dirty="0">
                <a:solidFill>
                  <a:schemeClr val="bg1"/>
                </a:solidFill>
                <a:latin typeface="+mj-ea"/>
                <a:ea typeface="+mj-ea"/>
              </a:rPr>
              <a:t>目录</a:t>
            </a:r>
          </a:p>
        </p:txBody>
      </p:sp>
      <p:sp>
        <p:nvSpPr>
          <p:cNvPr id="33" name="矩形: 圆角 32">
            <a:extLst>
              <a:ext uri="{FF2B5EF4-FFF2-40B4-BE49-F238E27FC236}">
                <a16:creationId xmlns:a16="http://schemas.microsoft.com/office/drawing/2014/main" id="{2372BD7B-89DD-4D7C-B238-F94F68A860C3}"/>
              </a:ext>
            </a:extLst>
          </p:cNvPr>
          <p:cNvSpPr/>
          <p:nvPr/>
        </p:nvSpPr>
        <p:spPr>
          <a:xfrm>
            <a:off x="709699" y="728743"/>
            <a:ext cx="10858500" cy="5511800"/>
          </a:xfrm>
          <a:prstGeom prst="roundRect">
            <a:avLst>
              <a:gd name="adj" fmla="val 2224"/>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grpSp>
        <p:nvGrpSpPr>
          <p:cNvPr id="46" name="组合 45">
            <a:extLst>
              <a:ext uri="{FF2B5EF4-FFF2-40B4-BE49-F238E27FC236}">
                <a16:creationId xmlns:a16="http://schemas.microsoft.com/office/drawing/2014/main" id="{1A4F50D8-89A3-432C-A8AF-CAA6F0FCF0B2}"/>
              </a:ext>
            </a:extLst>
          </p:cNvPr>
          <p:cNvGrpSpPr/>
          <p:nvPr/>
        </p:nvGrpSpPr>
        <p:grpSpPr>
          <a:xfrm>
            <a:off x="2479739" y="1763323"/>
            <a:ext cx="6517985" cy="4082849"/>
            <a:chOff x="1400601" y="2152078"/>
            <a:chExt cx="8861886" cy="4082849"/>
          </a:xfrm>
        </p:grpSpPr>
        <p:sp>
          <p:nvSpPr>
            <p:cNvPr id="32" name="文本框 31">
              <a:extLst>
                <a:ext uri="{FF2B5EF4-FFF2-40B4-BE49-F238E27FC236}">
                  <a16:creationId xmlns:a16="http://schemas.microsoft.com/office/drawing/2014/main" id="{D1C7F9EF-94EB-4CBB-B01F-3B1083138531}"/>
                </a:ext>
              </a:extLst>
            </p:cNvPr>
            <p:cNvSpPr txBox="1"/>
            <p:nvPr/>
          </p:nvSpPr>
          <p:spPr>
            <a:xfrm>
              <a:off x="1400601" y="2152078"/>
              <a:ext cx="3375914" cy="4082849"/>
            </a:xfrm>
            <a:prstGeom prst="rect">
              <a:avLst/>
            </a:prstGeom>
            <a:noFill/>
          </p:spPr>
          <p:txBody>
            <a:bodyPr wrap="square" rtlCol="0">
              <a:spAutoFit/>
            </a:bodyPr>
            <a:lstStyle/>
            <a:p>
              <a:pPr>
                <a:lnSpc>
                  <a:spcPct val="150000"/>
                </a:lnSpc>
              </a:pPr>
              <a:r>
                <a:rPr lang="en-US" altLang="zh-CN" sz="2800" b="1" dirty="0">
                  <a:solidFill>
                    <a:schemeClr val="accent1"/>
                  </a:solidFill>
                  <a:latin typeface="楷体" panose="02010609060101010101" pitchFamily="49" charset="-122"/>
                  <a:ea typeface="楷体" panose="02010609060101010101" pitchFamily="49" charset="-122"/>
                </a:rPr>
                <a:t>1. </a:t>
              </a:r>
              <a:r>
                <a:rPr lang="zh-CN" altLang="en-US" sz="2800" b="1" dirty="0">
                  <a:solidFill>
                    <a:schemeClr val="accent1"/>
                  </a:solidFill>
                  <a:latin typeface="楷体" panose="02010609060101010101" pitchFamily="49" charset="-122"/>
                  <a:ea typeface="楷体" panose="02010609060101010101" pitchFamily="49" charset="-122"/>
                </a:rPr>
                <a:t>前言</a:t>
              </a:r>
              <a:endParaRPr lang="en-US" altLang="zh-CN" sz="2800" b="1"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研究背景</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研究现状</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研究思路</a:t>
              </a:r>
              <a:endParaRPr lang="en-US" altLang="zh-CN" sz="2000" dirty="0">
                <a:solidFill>
                  <a:schemeClr val="accent1"/>
                </a:solidFill>
                <a:latin typeface="楷体" panose="02010609060101010101" pitchFamily="49" charset="-122"/>
                <a:ea typeface="楷体" panose="02010609060101010101" pitchFamily="49" charset="-122"/>
              </a:endParaRPr>
            </a:p>
            <a:p>
              <a:pPr>
                <a:lnSpc>
                  <a:spcPct val="150000"/>
                </a:lnSpc>
              </a:pPr>
              <a:r>
                <a:rPr lang="en-US" altLang="zh-CN" sz="2800" b="1" dirty="0">
                  <a:solidFill>
                    <a:schemeClr val="accent1"/>
                  </a:solidFill>
                  <a:latin typeface="楷体" panose="02010609060101010101" pitchFamily="49" charset="-122"/>
                  <a:ea typeface="楷体" panose="02010609060101010101" pitchFamily="49" charset="-122"/>
                </a:rPr>
                <a:t>2. </a:t>
              </a:r>
              <a:r>
                <a:rPr lang="zh-CN" altLang="en-US" sz="2800" b="1" dirty="0">
                  <a:solidFill>
                    <a:schemeClr val="accent1"/>
                  </a:solidFill>
                  <a:latin typeface="楷体" panose="02010609060101010101" pitchFamily="49" charset="-122"/>
                  <a:ea typeface="楷体" panose="02010609060101010101" pitchFamily="49" charset="-122"/>
                </a:rPr>
                <a:t>方法</a:t>
              </a:r>
              <a:endParaRPr lang="en-US" altLang="zh-CN" sz="2800" b="1"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数据方法</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模型方法</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评估方法</a:t>
              </a:r>
              <a:endParaRPr lang="en-US" altLang="zh-CN" sz="2000" dirty="0">
                <a:solidFill>
                  <a:schemeClr val="accent1"/>
                </a:solidFill>
                <a:latin typeface="楷体" panose="02010609060101010101" pitchFamily="49" charset="-122"/>
                <a:ea typeface="楷体" panose="02010609060101010101" pitchFamily="49" charset="-122"/>
              </a:endParaRPr>
            </a:p>
          </p:txBody>
        </p:sp>
        <p:sp>
          <p:nvSpPr>
            <p:cNvPr id="44" name="文本框 43">
              <a:extLst>
                <a:ext uri="{FF2B5EF4-FFF2-40B4-BE49-F238E27FC236}">
                  <a16:creationId xmlns:a16="http://schemas.microsoft.com/office/drawing/2014/main" id="{04D54C07-AF41-49A8-BCD8-A70DF4FBEF3F}"/>
                </a:ext>
              </a:extLst>
            </p:cNvPr>
            <p:cNvSpPr txBox="1"/>
            <p:nvPr/>
          </p:nvSpPr>
          <p:spPr>
            <a:xfrm>
              <a:off x="6886572" y="2152078"/>
              <a:ext cx="3375915" cy="3621184"/>
            </a:xfrm>
            <a:prstGeom prst="rect">
              <a:avLst/>
            </a:prstGeom>
            <a:noFill/>
          </p:spPr>
          <p:txBody>
            <a:bodyPr wrap="square" rtlCol="0">
              <a:spAutoFit/>
            </a:bodyPr>
            <a:lstStyle/>
            <a:p>
              <a:pPr>
                <a:lnSpc>
                  <a:spcPct val="150000"/>
                </a:lnSpc>
              </a:pPr>
              <a:r>
                <a:rPr lang="en-US" altLang="zh-CN" sz="2800" b="1" dirty="0">
                  <a:solidFill>
                    <a:schemeClr val="accent1"/>
                  </a:solidFill>
                  <a:latin typeface="楷体" panose="02010609060101010101" pitchFamily="49" charset="-122"/>
                  <a:ea typeface="楷体" panose="02010609060101010101" pitchFamily="49" charset="-122"/>
                </a:rPr>
                <a:t>3. </a:t>
              </a:r>
              <a:r>
                <a:rPr lang="zh-CN" altLang="en-US" sz="2800" b="1" dirty="0">
                  <a:solidFill>
                    <a:schemeClr val="accent1"/>
                  </a:solidFill>
                  <a:latin typeface="楷体" panose="02010609060101010101" pitchFamily="49" charset="-122"/>
                  <a:ea typeface="楷体" panose="02010609060101010101" pitchFamily="49" charset="-122"/>
                </a:rPr>
                <a:t>结果</a:t>
              </a:r>
              <a:endParaRPr lang="en-US" altLang="zh-CN" sz="2800" b="1"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现状结果</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预测结果</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评估结果</a:t>
              </a:r>
              <a:endParaRPr lang="en-US" altLang="zh-CN" sz="2000" dirty="0">
                <a:solidFill>
                  <a:schemeClr val="accent1"/>
                </a:solidFill>
                <a:latin typeface="楷体" panose="02010609060101010101" pitchFamily="49" charset="-122"/>
                <a:ea typeface="楷体" panose="02010609060101010101" pitchFamily="49" charset="-122"/>
              </a:endParaRPr>
            </a:p>
            <a:p>
              <a:pPr>
                <a:lnSpc>
                  <a:spcPct val="150000"/>
                </a:lnSpc>
              </a:pPr>
              <a:r>
                <a:rPr lang="en-US" altLang="zh-CN" sz="2800" b="1" dirty="0">
                  <a:solidFill>
                    <a:schemeClr val="accent1"/>
                  </a:solidFill>
                  <a:latin typeface="楷体" panose="02010609060101010101" pitchFamily="49" charset="-122"/>
                  <a:ea typeface="楷体" panose="02010609060101010101" pitchFamily="49" charset="-122"/>
                </a:rPr>
                <a:t>4. </a:t>
              </a:r>
              <a:r>
                <a:rPr lang="zh-CN" altLang="en-US" sz="2800" b="1" dirty="0">
                  <a:solidFill>
                    <a:schemeClr val="accent1"/>
                  </a:solidFill>
                  <a:latin typeface="楷体" panose="02010609060101010101" pitchFamily="49" charset="-122"/>
                  <a:ea typeface="楷体" panose="02010609060101010101" pitchFamily="49" charset="-122"/>
                </a:rPr>
                <a:t>结论</a:t>
              </a:r>
              <a:endParaRPr lang="en-US" altLang="zh-CN" sz="2800" b="1"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研究总结</a:t>
              </a:r>
              <a:endParaRPr lang="en-US" altLang="zh-CN" sz="2000" dirty="0">
                <a:solidFill>
                  <a:schemeClr val="accent1"/>
                </a:solidFill>
                <a:latin typeface="楷体" panose="02010609060101010101" pitchFamily="49" charset="-122"/>
                <a:ea typeface="楷体" panose="02010609060101010101" pitchFamily="49" charset="-122"/>
              </a:endParaRPr>
            </a:p>
            <a:p>
              <a:pPr marL="1200150" lvl="2" indent="-285750">
                <a:lnSpc>
                  <a:spcPct val="150000"/>
                </a:lnSpc>
                <a:buFont typeface="Arial" panose="020B0604020202020204" pitchFamily="34" charset="0"/>
                <a:buChar char="•"/>
              </a:pPr>
              <a:r>
                <a:rPr lang="zh-CN" altLang="en-US" sz="2000" dirty="0">
                  <a:solidFill>
                    <a:schemeClr val="accent1"/>
                  </a:solidFill>
                  <a:latin typeface="楷体" panose="02010609060101010101" pitchFamily="49" charset="-122"/>
                  <a:ea typeface="楷体" panose="02010609060101010101" pitchFamily="49" charset="-122"/>
                </a:rPr>
                <a:t>研究不足</a:t>
              </a:r>
              <a:endParaRPr lang="en-US" altLang="zh-CN" sz="2000" dirty="0">
                <a:solidFill>
                  <a:schemeClr val="accent1"/>
                </a:solidFill>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9543484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1902324949"/>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solidFill>
                            <a:schemeClr val="tx1"/>
                          </a:solidFill>
                          <a:effectLst/>
                          <a:latin typeface="楷体" panose="02010609060101010101" pitchFamily="49" charset="-122"/>
                          <a:ea typeface="楷体" panose="02010609060101010101" pitchFamily="49" charset="-122"/>
                        </a:rPr>
                        <a:t>各类阿片类药物的决策树模型结果</a:t>
                      </a:r>
                      <a:endParaRPr lang="zh-CN" altLang="en-US" sz="16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solidFill>
                            <a:schemeClr val="tx1"/>
                          </a:solidFill>
                          <a:effectLst/>
                          <a:latin typeface="楷体" panose="02010609060101010101" pitchFamily="49" charset="-122"/>
                          <a:ea typeface="楷体" panose="02010609060101010101" pitchFamily="49" charset="-122"/>
                        </a:rPr>
                        <a:t>类别</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dirty="0">
                          <a:solidFill>
                            <a:schemeClr val="tx1"/>
                          </a:solidFill>
                          <a:effectLst/>
                          <a:latin typeface="楷体" panose="02010609060101010101" pitchFamily="49" charset="-122"/>
                          <a:ea typeface="楷体" panose="02010609060101010101" pitchFamily="49" charset="-122"/>
                        </a:rPr>
                        <a:t>精确率</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solidFill>
                            <a:schemeClr val="tx1"/>
                          </a:solidFill>
                          <a:effectLst/>
                          <a:latin typeface="楷体" panose="02010609060101010101" pitchFamily="49" charset="-122"/>
                          <a:ea typeface="楷体" panose="02010609060101010101" pitchFamily="49" charset="-122"/>
                        </a:rPr>
                        <a:t>召回率</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dirty="0">
                          <a:solidFill>
                            <a:schemeClr val="tx1"/>
                          </a:solidFill>
                          <a:effectLst/>
                          <a:latin typeface="楷体" panose="02010609060101010101" pitchFamily="49" charset="-122"/>
                          <a:ea typeface="楷体" panose="02010609060101010101" pitchFamily="49" charset="-122"/>
                        </a:rPr>
                        <a:t>F1-</a:t>
                      </a:r>
                      <a:r>
                        <a:rPr lang="zh-CN" altLang="en-US" sz="1200" b="1" u="none" strike="noStrike" dirty="0">
                          <a:solidFill>
                            <a:schemeClr val="tx1"/>
                          </a:solidFill>
                          <a:effectLst/>
                          <a:latin typeface="楷体" panose="02010609060101010101" pitchFamily="49" charset="-122"/>
                          <a:ea typeface="楷体" panose="02010609060101010101" pitchFamily="49" charset="-122"/>
                        </a:rPr>
                        <a:t>评分</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solidFill>
                            <a:schemeClr val="tx1"/>
                          </a:solidFill>
                          <a:effectLst/>
                          <a:latin typeface="楷体" panose="02010609060101010101" pitchFamily="49" charset="-122"/>
                          <a:ea typeface="楷体" panose="02010609060101010101" pitchFamily="49" charset="-122"/>
                        </a:rPr>
                        <a:t>支持度</a:t>
                      </a:r>
                      <a:endParaRPr lang="zh-CN" altLang="en-US" sz="1200" b="1"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决策树合成阿片类</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0</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0.41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0.41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0.41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101</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0.48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291</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solidFill>
                            <a:schemeClr val="tx1"/>
                          </a:solidFill>
                          <a:effectLst/>
                          <a:latin typeface="楷体" panose="02010609060101010101" pitchFamily="49" charset="-122"/>
                          <a:ea typeface="楷体" panose="02010609060101010101" pitchFamily="49" charset="-122"/>
                        </a:rPr>
                        <a:t>10-99</a:t>
                      </a:r>
                      <a:r>
                        <a:rPr lang="zh-CN" altLang="en-US" sz="1200" b="0" u="none" strike="noStrike" dirty="0">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470</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solidFill>
                            <a:schemeClr val="tx1"/>
                          </a:solidFill>
                          <a:effectLst/>
                          <a:latin typeface="楷体" panose="02010609060101010101" pitchFamily="49" charset="-122"/>
                          <a:ea typeface="楷体" panose="02010609060101010101" pitchFamily="49" charset="-122"/>
                        </a:rPr>
                        <a:t>100-499</a:t>
                      </a:r>
                      <a:r>
                        <a:rPr lang="zh-CN" altLang="en-US" sz="1200" b="0" u="none" strike="noStrike" dirty="0">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0.49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94</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500-999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5</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1000-4999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总体</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961</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决策树非合成阿片类</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0</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0.48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0.45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302</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0.59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0.61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480</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0.44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113</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100-499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1.00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2</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总体</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0.54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0.54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0.54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897</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决策树半合成阿片类</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solidFill>
                            <a:schemeClr val="tx1"/>
                          </a:solidFill>
                          <a:effectLst/>
                          <a:latin typeface="楷体" panose="02010609060101010101" pitchFamily="49" charset="-122"/>
                          <a:ea typeface="楷体" panose="02010609060101010101" pitchFamily="49" charset="-122"/>
                        </a:rPr>
                        <a:t>　</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0</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0.23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0.23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0.23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73</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0.49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0.48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0.48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250</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442</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100-499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0.60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0.62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164</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500-999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0.45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0.46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19</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solidFill>
                            <a:schemeClr val="tx1"/>
                          </a:solidFill>
                          <a:effectLst/>
                          <a:latin typeface="楷体" panose="02010609060101010101" pitchFamily="49" charset="-122"/>
                          <a:ea typeface="楷体" panose="02010609060101010101" pitchFamily="49" charset="-122"/>
                        </a:rPr>
                        <a:t>1000-4999</a:t>
                      </a:r>
                      <a:r>
                        <a:rPr lang="zh-CN" altLang="en-US" sz="1200" b="0" u="none" strike="noStrike">
                          <a:solidFill>
                            <a:schemeClr val="tx1"/>
                          </a:solidFill>
                          <a:effectLst/>
                          <a:latin typeface="楷体" panose="02010609060101010101" pitchFamily="49" charset="-122"/>
                          <a:ea typeface="楷体" panose="02010609060101010101" pitchFamily="49" charset="-122"/>
                        </a:rPr>
                        <a:t>人</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0.75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0.92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0.83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13</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b="0" u="none" strike="noStrike" dirty="0">
                          <a:solidFill>
                            <a:schemeClr val="tx1"/>
                          </a:solidFill>
                          <a:effectLst/>
                          <a:latin typeface="楷体" panose="02010609060101010101" pitchFamily="49" charset="-122"/>
                          <a:ea typeface="楷体" panose="02010609060101010101" pitchFamily="49" charset="-122"/>
                        </a:rPr>
                        <a:t>　</a:t>
                      </a:r>
                      <a:endParaRPr lang="zh-CN" altLang="en-US"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solidFill>
                            <a:schemeClr val="tx1"/>
                          </a:solidFill>
                          <a:effectLst/>
                          <a:latin typeface="楷体" panose="02010609060101010101" pitchFamily="49" charset="-122"/>
                          <a:ea typeface="楷体" panose="02010609060101010101" pitchFamily="49" charset="-122"/>
                        </a:rPr>
                        <a:t>总体</a:t>
                      </a:r>
                      <a:endParaRPr lang="zh-CN" altLang="en-US"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solidFill>
                            <a:schemeClr val="tx1"/>
                          </a:solidFill>
                          <a:effectLst/>
                          <a:latin typeface="楷体" panose="02010609060101010101" pitchFamily="49" charset="-122"/>
                          <a:ea typeface="楷体" panose="02010609060101010101" pitchFamily="49" charset="-122"/>
                        </a:rPr>
                        <a:t>0.57 </a:t>
                      </a:r>
                      <a:endParaRPr lang="en-US" altLang="zh-CN" sz="1200" b="0" i="0" u="none" strike="noStrike">
                        <a:solidFill>
                          <a:schemeClr val="tx1"/>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solidFill>
                            <a:schemeClr val="tx1"/>
                          </a:solidFill>
                          <a:effectLst/>
                          <a:latin typeface="楷体" panose="02010609060101010101" pitchFamily="49" charset="-122"/>
                          <a:ea typeface="楷体" panose="02010609060101010101" pitchFamily="49" charset="-122"/>
                        </a:rPr>
                        <a:t>961</a:t>
                      </a:r>
                      <a:endParaRPr lang="en-US" altLang="zh-CN" sz="1200" b="0" i="0" u="none" strike="noStrike" dirty="0">
                        <a:solidFill>
                          <a:schemeClr val="tx1"/>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10" name="组合 9">
            <a:extLst>
              <a:ext uri="{FF2B5EF4-FFF2-40B4-BE49-F238E27FC236}">
                <a16:creationId xmlns:a16="http://schemas.microsoft.com/office/drawing/2014/main" id="{0C07B607-C38C-4835-81D9-2891CBCF4748}"/>
              </a:ext>
            </a:extLst>
          </p:cNvPr>
          <p:cNvGrpSpPr/>
          <p:nvPr/>
        </p:nvGrpSpPr>
        <p:grpSpPr>
          <a:xfrm>
            <a:off x="-919786" y="904306"/>
            <a:ext cx="5301286" cy="690658"/>
            <a:chOff x="138703" y="1474223"/>
            <a:chExt cx="4887572" cy="690658"/>
          </a:xfrm>
        </p:grpSpPr>
        <p:sp>
          <p:nvSpPr>
            <p:cNvPr id="11" name="文本框 10">
              <a:extLst>
                <a:ext uri="{FF2B5EF4-FFF2-40B4-BE49-F238E27FC236}">
                  <a16:creationId xmlns:a16="http://schemas.microsoft.com/office/drawing/2014/main" id="{0BD0805C-CB2D-4DCE-AB53-F862E8971D10}"/>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决策树模型：</a:t>
              </a:r>
            </a:p>
          </p:txBody>
        </p:sp>
        <p:cxnSp>
          <p:nvCxnSpPr>
            <p:cNvPr id="12" name="直接连接符 11">
              <a:extLst>
                <a:ext uri="{FF2B5EF4-FFF2-40B4-BE49-F238E27FC236}">
                  <a16:creationId xmlns:a16="http://schemas.microsoft.com/office/drawing/2014/main" id="{FC63FC10-B70C-4F13-BBEC-5AD43C72B47B}"/>
                </a:ext>
              </a:extLst>
            </p:cNvPr>
            <p:cNvCxnSpPr>
              <a:cxnSpLocks/>
            </p:cNvCxnSpPr>
            <p:nvPr/>
          </p:nvCxnSpPr>
          <p:spPr>
            <a:xfrm>
              <a:off x="1595571" y="2164881"/>
              <a:ext cx="1832441"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73924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495269629"/>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各类阿片类药物的随机森林模型结果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类别</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精确率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召回率</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dirty="0">
                          <a:effectLst/>
                          <a:latin typeface="楷体" panose="02010609060101010101" pitchFamily="49" charset="-122"/>
                          <a:ea typeface="楷体" panose="02010609060101010101" pitchFamily="49" charset="-122"/>
                        </a:rPr>
                        <a:t>F1-</a:t>
                      </a:r>
                      <a:r>
                        <a:rPr lang="zh-CN" altLang="en-US" sz="1200" b="1" u="none" strike="noStrike" dirty="0">
                          <a:effectLst/>
                          <a:latin typeface="楷体" panose="02010609060101010101" pitchFamily="49" charset="-122"/>
                          <a:ea typeface="楷体" panose="02010609060101010101" pitchFamily="49" charset="-122"/>
                        </a:rPr>
                        <a:t>评分</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随机森林合成阿片类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332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499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dirty="0">
                          <a:effectLst/>
                          <a:latin typeface="楷体" panose="02010609060101010101" pitchFamily="49" charset="-122"/>
                          <a:ea typeface="楷体" panose="02010609060101010101" pitchFamily="49" charset="-122"/>
                        </a:rPr>
                        <a:t>100-499</a:t>
                      </a:r>
                      <a:r>
                        <a:rPr lang="zh-CN" altLang="en-US" sz="120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dirty="0">
                          <a:effectLst/>
                          <a:latin typeface="楷体" panose="02010609060101010101" pitchFamily="49" charset="-122"/>
                          <a:ea typeface="楷体" panose="02010609060101010101" pitchFamily="49" charset="-122"/>
                        </a:rPr>
                        <a:t>1000-4999</a:t>
                      </a:r>
                      <a:r>
                        <a:rPr lang="zh-CN" altLang="en-US" sz="120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随机森林非合成阿片类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271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561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随机森林半合成阿片类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248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494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134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0.90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0B67BF0B-0689-43FF-8B91-5B7A9CA9C5F1}"/>
              </a:ext>
            </a:extLst>
          </p:cNvPr>
          <p:cNvGrpSpPr/>
          <p:nvPr/>
        </p:nvGrpSpPr>
        <p:grpSpPr>
          <a:xfrm>
            <a:off x="-573951" y="1022033"/>
            <a:ext cx="5301286" cy="690658"/>
            <a:chOff x="138703" y="1474223"/>
            <a:chExt cx="4887572" cy="690658"/>
          </a:xfrm>
        </p:grpSpPr>
        <p:sp>
          <p:nvSpPr>
            <p:cNvPr id="7" name="文本框 6">
              <a:extLst>
                <a:ext uri="{FF2B5EF4-FFF2-40B4-BE49-F238E27FC236}">
                  <a16:creationId xmlns:a16="http://schemas.microsoft.com/office/drawing/2014/main" id="{AB49A6FD-1097-4A23-92FE-85E62E609666}"/>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随机森林模型：</a:t>
              </a:r>
            </a:p>
          </p:txBody>
        </p:sp>
        <p:cxnSp>
          <p:nvCxnSpPr>
            <p:cNvPr id="8" name="直接连接符 7">
              <a:extLst>
                <a:ext uri="{FF2B5EF4-FFF2-40B4-BE49-F238E27FC236}">
                  <a16:creationId xmlns:a16="http://schemas.microsoft.com/office/drawing/2014/main" id="{C5BA0B28-F036-4B61-9C56-E6323041E071}"/>
                </a:ext>
              </a:extLst>
            </p:cNvPr>
            <p:cNvCxnSpPr>
              <a:cxnSpLocks/>
            </p:cNvCxnSpPr>
            <p:nvPr/>
          </p:nvCxnSpPr>
          <p:spPr>
            <a:xfrm>
              <a:off x="1458213" y="2164881"/>
              <a:ext cx="2089816"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51570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2718029885"/>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各类阿片类药物的支持向量机模型结果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类别</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精确率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召回率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a:effectLst/>
                          <a:latin typeface="楷体" panose="02010609060101010101" pitchFamily="49" charset="-122"/>
                          <a:ea typeface="楷体" panose="02010609060101010101" pitchFamily="49" charset="-122"/>
                        </a:rPr>
                        <a:t>F1-</a:t>
                      </a:r>
                      <a:r>
                        <a:rPr lang="zh-CN" altLang="en-US" sz="1200" b="1" u="none" strike="noStrike">
                          <a:effectLst/>
                          <a:latin typeface="楷体" panose="02010609060101010101" pitchFamily="49" charset="-122"/>
                          <a:ea typeface="楷体" panose="02010609060101010101" pitchFamily="49" charset="-122"/>
                        </a:rPr>
                        <a:t>评分</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支持向量机合成阿片类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0</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333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0.82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598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0.24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500-999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dirty="0">
                          <a:effectLst/>
                          <a:latin typeface="楷体" panose="02010609060101010101" pitchFamily="49" charset="-122"/>
                          <a:ea typeface="楷体" panose="02010609060101010101" pitchFamily="49" charset="-122"/>
                        </a:rPr>
                        <a:t>1000-4999</a:t>
                      </a:r>
                      <a:r>
                        <a:rPr lang="zh-CN" altLang="en-US" sz="1200" b="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支持向量机非合成阿片类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0</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0.23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96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0.94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768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0.97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0.47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32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0.84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支持向量机半合成阿片类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0</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285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520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100-499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141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500-999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0.33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0.09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b="0" u="none" strike="noStrike">
                          <a:effectLst/>
                          <a:latin typeface="楷体" panose="02010609060101010101" pitchFamily="49" charset="-122"/>
                          <a:ea typeface="楷体" panose="02010609060101010101" pitchFamily="49" charset="-122"/>
                        </a:rPr>
                        <a:t>1000-4999</a:t>
                      </a:r>
                      <a:r>
                        <a:rPr lang="zh-CN" altLang="en-US" sz="1200" b="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0.92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0.79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12</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b="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b="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b="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0BB3FB61-C0AE-42C2-9454-8E088AE15245}"/>
              </a:ext>
            </a:extLst>
          </p:cNvPr>
          <p:cNvGrpSpPr/>
          <p:nvPr/>
        </p:nvGrpSpPr>
        <p:grpSpPr>
          <a:xfrm>
            <a:off x="-573951" y="944024"/>
            <a:ext cx="5301286" cy="684948"/>
            <a:chOff x="138703" y="1474223"/>
            <a:chExt cx="4887572" cy="684948"/>
          </a:xfrm>
        </p:grpSpPr>
        <p:sp>
          <p:nvSpPr>
            <p:cNvPr id="7" name="文本框 6">
              <a:extLst>
                <a:ext uri="{FF2B5EF4-FFF2-40B4-BE49-F238E27FC236}">
                  <a16:creationId xmlns:a16="http://schemas.microsoft.com/office/drawing/2014/main" id="{F6732D72-2D7E-47A6-9D6C-CEF7ED9C2C43}"/>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支持向量机模型：</a:t>
              </a:r>
            </a:p>
          </p:txBody>
        </p:sp>
        <p:cxnSp>
          <p:nvCxnSpPr>
            <p:cNvPr id="8" name="直接连接符 7">
              <a:extLst>
                <a:ext uri="{FF2B5EF4-FFF2-40B4-BE49-F238E27FC236}">
                  <a16:creationId xmlns:a16="http://schemas.microsoft.com/office/drawing/2014/main" id="{4D728F70-983A-4939-8616-F7A75FD91164}"/>
                </a:ext>
              </a:extLst>
            </p:cNvPr>
            <p:cNvCxnSpPr>
              <a:cxnSpLocks/>
            </p:cNvCxnSpPr>
            <p:nvPr/>
          </p:nvCxnSpPr>
          <p:spPr>
            <a:xfrm>
              <a:off x="1276725" y="2159171"/>
              <a:ext cx="2420813"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333477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3662346853"/>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各类阿片类药物的神经网络模型结果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a:effectLst/>
                          <a:latin typeface="楷体" panose="02010609060101010101" pitchFamily="49" charset="-122"/>
                          <a:ea typeface="楷体" panose="02010609060101010101" pitchFamily="49" charset="-122"/>
                        </a:rPr>
                        <a:t>类别</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精确率</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召回率</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dirty="0">
                          <a:effectLst/>
                          <a:latin typeface="楷体" panose="02010609060101010101" pitchFamily="49" charset="-122"/>
                          <a:ea typeface="楷体" panose="02010609060101010101" pitchFamily="49" charset="-122"/>
                        </a:rPr>
                        <a:t>F1-</a:t>
                      </a:r>
                      <a:r>
                        <a:rPr lang="zh-CN" altLang="en-US" sz="1200" b="1" u="none" strike="noStrike" dirty="0">
                          <a:effectLst/>
                          <a:latin typeface="楷体" panose="02010609060101010101" pitchFamily="49" charset="-122"/>
                          <a:ea typeface="楷体" panose="02010609060101010101" pitchFamily="49" charset="-122"/>
                        </a:rPr>
                        <a:t>评分</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神经网络合成阿片类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284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560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71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神经网络非合成阿片类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218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639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38</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神经网络半合成阿片类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281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492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166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CE2BEFB2-ADF7-46B2-9139-A3DE5A374C15}"/>
              </a:ext>
            </a:extLst>
          </p:cNvPr>
          <p:cNvGrpSpPr/>
          <p:nvPr/>
        </p:nvGrpSpPr>
        <p:grpSpPr>
          <a:xfrm>
            <a:off x="-767386" y="921159"/>
            <a:ext cx="5301286" cy="690658"/>
            <a:chOff x="138703" y="1474223"/>
            <a:chExt cx="4887572" cy="690658"/>
          </a:xfrm>
        </p:grpSpPr>
        <p:sp>
          <p:nvSpPr>
            <p:cNvPr id="7" name="文本框 6">
              <a:extLst>
                <a:ext uri="{FF2B5EF4-FFF2-40B4-BE49-F238E27FC236}">
                  <a16:creationId xmlns:a16="http://schemas.microsoft.com/office/drawing/2014/main" id="{17637659-136D-47E0-BBEF-E161D01BFE15}"/>
                </a:ext>
              </a:extLst>
            </p:cNvPr>
            <p:cNvSpPr txBox="1"/>
            <p:nvPr/>
          </p:nvSpPr>
          <p:spPr>
            <a:xfrm>
              <a:off x="138703" y="1474223"/>
              <a:ext cx="4887572"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神经网络模型：</a:t>
              </a:r>
            </a:p>
          </p:txBody>
        </p:sp>
        <p:cxnSp>
          <p:nvCxnSpPr>
            <p:cNvPr id="8" name="直接连接符 7">
              <a:extLst>
                <a:ext uri="{FF2B5EF4-FFF2-40B4-BE49-F238E27FC236}">
                  <a16:creationId xmlns:a16="http://schemas.microsoft.com/office/drawing/2014/main" id="{71F0D10E-69DF-49F4-AB88-8DE46079FC7E}"/>
                </a:ext>
              </a:extLst>
            </p:cNvPr>
            <p:cNvCxnSpPr>
              <a:cxnSpLocks/>
            </p:cNvCxnSpPr>
            <p:nvPr/>
          </p:nvCxnSpPr>
          <p:spPr>
            <a:xfrm>
              <a:off x="1455064" y="2164881"/>
              <a:ext cx="2092965"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897401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16CCA0-86AF-4018-877E-04AF35313C30}"/>
              </a:ext>
            </a:extLst>
          </p:cNvPr>
          <p:cNvSpPr>
            <a:spLocks noGrp="1"/>
          </p:cNvSpPr>
          <p:nvPr>
            <p:ph type="title"/>
          </p:nvPr>
        </p:nvSpPr>
        <p:spPr/>
        <p:txBody>
          <a:bodyPr/>
          <a:lstStyle/>
          <a:p>
            <a:r>
              <a:rPr lang="en-US" altLang="zh-CN" dirty="0"/>
              <a:t>3.3</a:t>
            </a:r>
            <a:r>
              <a:rPr lang="zh-CN" altLang="en-US" dirty="0"/>
              <a:t>结果：评估结果</a:t>
            </a:r>
          </a:p>
        </p:txBody>
      </p:sp>
      <p:graphicFrame>
        <p:nvGraphicFramePr>
          <p:cNvPr id="5" name="表格 4">
            <a:extLst>
              <a:ext uri="{FF2B5EF4-FFF2-40B4-BE49-F238E27FC236}">
                <a16:creationId xmlns:a16="http://schemas.microsoft.com/office/drawing/2014/main" id="{332E6699-4B8E-452C-AE44-8520B8D117AB}"/>
              </a:ext>
            </a:extLst>
          </p:cNvPr>
          <p:cNvGraphicFramePr>
            <a:graphicFrameLocks noGrp="1"/>
          </p:cNvGraphicFramePr>
          <p:nvPr>
            <p:extLst>
              <p:ext uri="{D42A27DB-BD31-4B8C-83A1-F6EECF244321}">
                <p14:modId xmlns:p14="http://schemas.microsoft.com/office/powerpoint/2010/main" val="3590676933"/>
              </p:ext>
            </p:extLst>
          </p:nvPr>
        </p:nvGraphicFramePr>
        <p:xfrm>
          <a:off x="2076692" y="1855376"/>
          <a:ext cx="8038616" cy="4728398"/>
        </p:xfrm>
        <a:graphic>
          <a:graphicData uri="http://schemas.openxmlformats.org/drawingml/2006/table">
            <a:tbl>
              <a:tblPr>
                <a:tableStyleId>{775DCB02-9BB8-47FD-8907-85C794F793BA}</a:tableStyleId>
              </a:tblPr>
              <a:tblGrid>
                <a:gridCol w="2627185">
                  <a:extLst>
                    <a:ext uri="{9D8B030D-6E8A-4147-A177-3AD203B41FA5}">
                      <a16:colId xmlns:a16="http://schemas.microsoft.com/office/drawing/2014/main" val="4091614275"/>
                    </a:ext>
                  </a:extLst>
                </a:gridCol>
                <a:gridCol w="1756215">
                  <a:extLst>
                    <a:ext uri="{9D8B030D-6E8A-4147-A177-3AD203B41FA5}">
                      <a16:colId xmlns:a16="http://schemas.microsoft.com/office/drawing/2014/main" val="241560833"/>
                    </a:ext>
                  </a:extLst>
                </a:gridCol>
                <a:gridCol w="913804">
                  <a:extLst>
                    <a:ext uri="{9D8B030D-6E8A-4147-A177-3AD203B41FA5}">
                      <a16:colId xmlns:a16="http://schemas.microsoft.com/office/drawing/2014/main" val="1848091915"/>
                    </a:ext>
                  </a:extLst>
                </a:gridCol>
                <a:gridCol w="913804">
                  <a:extLst>
                    <a:ext uri="{9D8B030D-6E8A-4147-A177-3AD203B41FA5}">
                      <a16:colId xmlns:a16="http://schemas.microsoft.com/office/drawing/2014/main" val="412801036"/>
                    </a:ext>
                  </a:extLst>
                </a:gridCol>
                <a:gridCol w="913804">
                  <a:extLst>
                    <a:ext uri="{9D8B030D-6E8A-4147-A177-3AD203B41FA5}">
                      <a16:colId xmlns:a16="http://schemas.microsoft.com/office/drawing/2014/main" val="1639970959"/>
                    </a:ext>
                  </a:extLst>
                </a:gridCol>
                <a:gridCol w="913804">
                  <a:extLst>
                    <a:ext uri="{9D8B030D-6E8A-4147-A177-3AD203B41FA5}">
                      <a16:colId xmlns:a16="http://schemas.microsoft.com/office/drawing/2014/main" val="77347547"/>
                    </a:ext>
                  </a:extLst>
                </a:gridCol>
              </a:tblGrid>
              <a:tr h="194718">
                <a:tc gridSpan="6">
                  <a:txBody>
                    <a:bodyPr/>
                    <a:lstStyle/>
                    <a:p>
                      <a:pPr algn="ctr" fontAlgn="ctr"/>
                      <a:r>
                        <a:rPr lang="zh-CN" altLang="en-US" sz="1600" b="1" u="none" strike="noStrike" dirty="0">
                          <a:effectLst/>
                          <a:latin typeface="楷体" panose="02010609060101010101" pitchFamily="49" charset="-122"/>
                          <a:ea typeface="楷体" panose="02010609060101010101" pitchFamily="49" charset="-122"/>
                        </a:rPr>
                        <a:t>各类阿片类药物的线性回归模型结果</a:t>
                      </a:r>
                      <a:endParaRPr lang="zh-CN" altLang="en-US" sz="16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4691492"/>
                  </a:ext>
                </a:extLst>
              </a:tr>
              <a:tr h="194718">
                <a:tc gridSpan="2">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类别</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hMerge="1">
                  <a:txBody>
                    <a:bodyPr/>
                    <a:lstStyle/>
                    <a:p>
                      <a:endParaRPr lang="zh-CN" altLang="en-US"/>
                    </a:p>
                  </a:txBody>
                  <a:tcPr/>
                </a:tc>
                <a:tc>
                  <a:txBody>
                    <a:bodyPr/>
                    <a:lstStyle/>
                    <a:p>
                      <a:pPr algn="ctr" fontAlgn="ctr"/>
                      <a:r>
                        <a:rPr lang="zh-CN" altLang="en-US" sz="1200" b="1" u="none" strike="noStrike">
                          <a:effectLst/>
                          <a:latin typeface="楷体" panose="02010609060101010101" pitchFamily="49" charset="-122"/>
                          <a:ea typeface="楷体" panose="02010609060101010101" pitchFamily="49" charset="-122"/>
                        </a:rPr>
                        <a:t>精确率</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召回率</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sz="1200" b="1" u="none" strike="noStrike">
                          <a:effectLst/>
                          <a:latin typeface="楷体" panose="02010609060101010101" pitchFamily="49" charset="-122"/>
                          <a:ea typeface="楷体" panose="02010609060101010101" pitchFamily="49" charset="-122"/>
                        </a:rPr>
                        <a:t>F1-</a:t>
                      </a:r>
                      <a:r>
                        <a:rPr lang="zh-CN" altLang="en-US" sz="1200" b="1" u="none" strike="noStrike">
                          <a:effectLst/>
                          <a:latin typeface="楷体" panose="02010609060101010101" pitchFamily="49" charset="-122"/>
                          <a:ea typeface="楷体" panose="02010609060101010101" pitchFamily="49" charset="-122"/>
                        </a:rPr>
                        <a:t>评分</a:t>
                      </a:r>
                      <a:endParaRPr lang="zh-CN" altLang="en-US" sz="1200" b="1"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b="1" u="none" strike="noStrike" dirty="0">
                          <a:effectLst/>
                          <a:latin typeface="楷体" panose="02010609060101010101" pitchFamily="49" charset="-122"/>
                          <a:ea typeface="楷体" panose="02010609060101010101" pitchFamily="49" charset="-122"/>
                        </a:rPr>
                        <a:t>支持度</a:t>
                      </a:r>
                      <a:endParaRPr lang="zh-CN" altLang="en-US" sz="1200" b="1"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8484121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线性回归合成阿片类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74990219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1472247504"/>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307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549592633"/>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0.84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616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35717219"/>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0.29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35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58046022"/>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392202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153762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961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83286895"/>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线性回归非合成阿片类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4427316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154</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9612555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dirty="0">
                          <a:effectLst/>
                          <a:latin typeface="楷体" panose="02010609060101010101" pitchFamily="49" charset="-122"/>
                          <a:ea typeface="楷体" panose="02010609060101010101" pitchFamily="49" charset="-122"/>
                        </a:rPr>
                        <a:t>1-9</a:t>
                      </a:r>
                      <a:r>
                        <a:rPr lang="zh-CN" altLang="en-US" sz="1200" u="none" strike="noStrike" dirty="0">
                          <a:effectLst/>
                          <a:latin typeface="楷体" panose="02010609060101010101" pitchFamily="49" charset="-122"/>
                          <a:ea typeface="楷体" panose="02010609060101010101" pitchFamily="49" charset="-122"/>
                        </a:rPr>
                        <a:t>人</a:t>
                      </a:r>
                      <a:endParaRPr lang="zh-CN" altLang="en-US"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696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76044281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0.51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45</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6622047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090070260"/>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897</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99194844"/>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线性回归半合成阿片类</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66254503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0</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104033707"/>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0.37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169</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021327191"/>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0.86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0.59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656</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2278639116"/>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100-499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0.48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122</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769793145"/>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500-999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0.00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436247698"/>
                  </a:ext>
                </a:extLst>
              </a:tr>
              <a:tr h="194718">
                <a:tc>
                  <a:txBody>
                    <a:bodyPr/>
                    <a:lstStyle/>
                    <a:p>
                      <a:pPr algn="ctr" fontAlgn="ct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en-US" altLang="zh-CN" sz="1200" u="none" strike="noStrike">
                          <a:effectLst/>
                          <a:latin typeface="楷体" panose="02010609060101010101" pitchFamily="49" charset="-122"/>
                          <a:ea typeface="楷体" panose="02010609060101010101" pitchFamily="49" charset="-122"/>
                        </a:rPr>
                        <a:t>1000-4999</a:t>
                      </a:r>
                      <a:r>
                        <a:rPr lang="zh-CN" altLang="en-US" sz="1200" u="none" strike="noStrike">
                          <a:effectLst/>
                          <a:latin typeface="楷体" panose="02010609060101010101" pitchFamily="49" charset="-122"/>
                          <a:ea typeface="楷体" panose="02010609060101010101" pitchFamily="49" charset="-122"/>
                        </a:rPr>
                        <a:t>人</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0.75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0.92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0.83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13</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103820626"/>
                  </a:ext>
                </a:extLst>
              </a:tr>
              <a:tr h="194718">
                <a:tc>
                  <a:txBody>
                    <a:bodyPr/>
                    <a:lstStyle/>
                    <a:p>
                      <a:pPr algn="ctr" fontAlgn="ctr"/>
                      <a:r>
                        <a:rPr lang="zh-CN" altLang="en-US" sz="1200" u="none" strike="noStrike">
                          <a:effectLst/>
                          <a:latin typeface="楷体" panose="02010609060101010101" pitchFamily="49" charset="-122"/>
                          <a:ea typeface="楷体" panose="02010609060101010101" pitchFamily="49" charset="-122"/>
                        </a:rPr>
                        <a:t>　</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t"/>
                      <a:r>
                        <a:rPr lang="zh-CN" altLang="en-US" sz="1200" u="none" strike="noStrike">
                          <a:effectLst/>
                          <a:latin typeface="楷体" panose="02010609060101010101" pitchFamily="49" charset="-122"/>
                          <a:ea typeface="楷体" panose="02010609060101010101" pitchFamily="49" charset="-122"/>
                        </a:rPr>
                        <a:t>总体</a:t>
                      </a:r>
                      <a:endParaRPr lang="zh-CN" altLang="en-US"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0.72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0.58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a:effectLst/>
                          <a:latin typeface="楷体" panose="02010609060101010101" pitchFamily="49" charset="-122"/>
                          <a:ea typeface="楷体" panose="02010609060101010101" pitchFamily="49" charset="-122"/>
                        </a:rPr>
                        <a:t>0.63 </a:t>
                      </a:r>
                      <a:endParaRPr lang="en-US" altLang="zh-CN" sz="1200" b="0" i="0" u="none" strike="noStrike">
                        <a:solidFill>
                          <a:srgbClr val="000000"/>
                        </a:solidFill>
                        <a:effectLst/>
                        <a:latin typeface="楷体" panose="02010609060101010101" pitchFamily="49" charset="-122"/>
                        <a:ea typeface="楷体" panose="02010609060101010101" pitchFamily="49" charset="-122"/>
                      </a:endParaRPr>
                    </a:p>
                  </a:txBody>
                  <a:tcPr marL="6044" marR="6044" marT="6044" marB="0" anchor="ctr"/>
                </a:tc>
                <a:tc>
                  <a:txBody>
                    <a:bodyPr/>
                    <a:lstStyle/>
                    <a:p>
                      <a:pPr algn="ctr" fontAlgn="ctr"/>
                      <a:r>
                        <a:rPr lang="en-US" altLang="zh-CN" sz="1200" u="none" strike="noStrike" dirty="0">
                          <a:effectLst/>
                          <a:latin typeface="楷体" panose="02010609060101010101" pitchFamily="49" charset="-122"/>
                          <a:ea typeface="楷体" panose="02010609060101010101" pitchFamily="49" charset="-122"/>
                        </a:rPr>
                        <a:t>961</a:t>
                      </a:r>
                      <a:endParaRPr lang="en-US" altLang="zh-CN" sz="1200" b="0" i="0" u="none" strike="noStrike" dirty="0">
                        <a:solidFill>
                          <a:srgbClr val="000000"/>
                        </a:solidFill>
                        <a:effectLst/>
                        <a:latin typeface="楷体" panose="02010609060101010101" pitchFamily="49" charset="-122"/>
                        <a:ea typeface="楷体" panose="02010609060101010101" pitchFamily="49" charset="-122"/>
                      </a:endParaRPr>
                    </a:p>
                  </a:txBody>
                  <a:tcPr marL="6044" marR="6044" marT="6044" marB="0" anchor="ctr"/>
                </a:tc>
                <a:extLst>
                  <a:ext uri="{0D108BD9-81ED-4DB2-BD59-A6C34878D82A}">
                    <a16:rowId xmlns:a16="http://schemas.microsoft.com/office/drawing/2014/main" val="3218978464"/>
                  </a:ext>
                </a:extLst>
              </a:tr>
            </a:tbl>
          </a:graphicData>
        </a:graphic>
      </p:graphicFrame>
      <p:grpSp>
        <p:nvGrpSpPr>
          <p:cNvPr id="6" name="组合 5">
            <a:extLst>
              <a:ext uri="{FF2B5EF4-FFF2-40B4-BE49-F238E27FC236}">
                <a16:creationId xmlns:a16="http://schemas.microsoft.com/office/drawing/2014/main" id="{102ACBB5-B4C4-4A11-9180-1BDF1678BE16}"/>
              </a:ext>
            </a:extLst>
          </p:cNvPr>
          <p:cNvGrpSpPr/>
          <p:nvPr/>
        </p:nvGrpSpPr>
        <p:grpSpPr>
          <a:xfrm>
            <a:off x="-427661" y="938314"/>
            <a:ext cx="5301286" cy="690658"/>
            <a:chOff x="138703" y="1474223"/>
            <a:chExt cx="4887572" cy="690658"/>
          </a:xfrm>
        </p:grpSpPr>
        <p:sp>
          <p:nvSpPr>
            <p:cNvPr id="7" name="文本框 6">
              <a:extLst>
                <a:ext uri="{FF2B5EF4-FFF2-40B4-BE49-F238E27FC236}">
                  <a16:creationId xmlns:a16="http://schemas.microsoft.com/office/drawing/2014/main" id="{575E839D-1D98-498E-9639-F85FC1DB8264}"/>
                </a:ext>
              </a:extLst>
            </p:cNvPr>
            <p:cNvSpPr txBox="1"/>
            <p:nvPr/>
          </p:nvSpPr>
          <p:spPr>
            <a:xfrm>
              <a:off x="138703" y="1474223"/>
              <a:ext cx="4887572" cy="523220"/>
            </a:xfrm>
            <a:prstGeom prst="rect">
              <a:avLst/>
            </a:prstGeom>
            <a:noFill/>
          </p:spPr>
          <p:txBody>
            <a:bodyPr wrap="square" rtlCol="0">
              <a:spAutoFit/>
            </a:bodyPr>
            <a:lstStyle/>
            <a:p>
              <a:pPr algn="ctr"/>
              <a:r>
                <a:rPr lang="en-US" altLang="zh-CN" sz="2800" b="1" dirty="0">
                  <a:latin typeface="宋体" panose="02010600030101010101" pitchFamily="2" charset="-122"/>
                  <a:ea typeface="宋体" panose="02010600030101010101" pitchFamily="2" charset="-122"/>
                </a:rPr>
                <a:t>Logistic</a:t>
              </a:r>
              <a:r>
                <a:rPr lang="zh-CN" altLang="en-US" sz="2800" b="1" dirty="0">
                  <a:latin typeface="宋体" panose="02010600030101010101" pitchFamily="2" charset="-122"/>
                  <a:ea typeface="宋体" panose="02010600030101010101" pitchFamily="2" charset="-122"/>
                </a:rPr>
                <a:t>回归模型：</a:t>
              </a:r>
            </a:p>
          </p:txBody>
        </p:sp>
        <p:cxnSp>
          <p:nvCxnSpPr>
            <p:cNvPr id="8" name="直接连接符 7">
              <a:extLst>
                <a:ext uri="{FF2B5EF4-FFF2-40B4-BE49-F238E27FC236}">
                  <a16:creationId xmlns:a16="http://schemas.microsoft.com/office/drawing/2014/main" id="{08ED5908-BBA0-4961-B618-B0234F5AEB2F}"/>
                </a:ext>
              </a:extLst>
            </p:cNvPr>
            <p:cNvCxnSpPr>
              <a:cxnSpLocks/>
            </p:cNvCxnSpPr>
            <p:nvPr/>
          </p:nvCxnSpPr>
          <p:spPr>
            <a:xfrm>
              <a:off x="1141851" y="2164881"/>
              <a:ext cx="2719389"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785098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63283-AD02-44F8-8A17-891B3D873DC6}"/>
              </a:ext>
            </a:extLst>
          </p:cNvPr>
          <p:cNvSpPr>
            <a:spLocks noGrp="1"/>
          </p:cNvSpPr>
          <p:nvPr>
            <p:ph type="title"/>
          </p:nvPr>
        </p:nvSpPr>
        <p:spPr/>
        <p:txBody>
          <a:bodyPr/>
          <a:lstStyle/>
          <a:p>
            <a:r>
              <a:rPr lang="en-US" altLang="zh-CN" dirty="0"/>
              <a:t>3.3</a:t>
            </a:r>
            <a:r>
              <a:rPr lang="zh-CN" altLang="en-US" dirty="0"/>
              <a:t>结果：评估结果</a:t>
            </a:r>
          </a:p>
        </p:txBody>
      </p:sp>
      <p:pic>
        <p:nvPicPr>
          <p:cNvPr id="32" name="图片 31" descr="图片包含 游戏机, 截图&#10;&#10;描述已自动生成">
            <a:extLst>
              <a:ext uri="{FF2B5EF4-FFF2-40B4-BE49-F238E27FC236}">
                <a16:creationId xmlns:a16="http://schemas.microsoft.com/office/drawing/2014/main" id="{22608BAE-AB8B-47AC-AF63-45F6A985F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740" y="723900"/>
            <a:ext cx="5541309" cy="5541309"/>
          </a:xfrm>
          <a:prstGeom prst="rect">
            <a:avLst/>
          </a:prstGeom>
        </p:spPr>
      </p:pic>
      <p:grpSp>
        <p:nvGrpSpPr>
          <p:cNvPr id="34" name="组合 33">
            <a:extLst>
              <a:ext uri="{FF2B5EF4-FFF2-40B4-BE49-F238E27FC236}">
                <a16:creationId xmlns:a16="http://schemas.microsoft.com/office/drawing/2014/main" id="{C1A50670-47B0-4933-B9C4-14665BA13A10}"/>
              </a:ext>
            </a:extLst>
          </p:cNvPr>
          <p:cNvGrpSpPr/>
          <p:nvPr/>
        </p:nvGrpSpPr>
        <p:grpSpPr>
          <a:xfrm>
            <a:off x="-996468" y="1066391"/>
            <a:ext cx="5301286" cy="690658"/>
            <a:chOff x="138703" y="1474223"/>
            <a:chExt cx="4887572" cy="690658"/>
          </a:xfrm>
        </p:grpSpPr>
        <p:sp>
          <p:nvSpPr>
            <p:cNvPr id="35" name="文本框 34">
              <a:extLst>
                <a:ext uri="{FF2B5EF4-FFF2-40B4-BE49-F238E27FC236}">
                  <a16:creationId xmlns:a16="http://schemas.microsoft.com/office/drawing/2014/main" id="{44FFAD99-6B18-4EC4-B097-42608860572D}"/>
                </a:ext>
              </a:extLst>
            </p:cNvPr>
            <p:cNvSpPr txBox="1"/>
            <p:nvPr/>
          </p:nvSpPr>
          <p:spPr>
            <a:xfrm>
              <a:off x="138703" y="1474223"/>
              <a:ext cx="4887572" cy="523220"/>
            </a:xfrm>
            <a:prstGeom prst="rect">
              <a:avLst/>
            </a:prstGeom>
            <a:noFill/>
          </p:spPr>
          <p:txBody>
            <a:bodyPr wrap="square" rtlCol="0">
              <a:spAutoFit/>
            </a:bodyPr>
            <a:lstStyle/>
            <a:p>
              <a:pPr algn="ctr"/>
              <a:r>
                <a:rPr lang="en-US" altLang="zh-CN" sz="2800" b="1" dirty="0">
                  <a:latin typeface="楷体" panose="02010609060101010101" pitchFamily="49" charset="-122"/>
                  <a:ea typeface="楷体" panose="02010609060101010101" pitchFamily="49" charset="-122"/>
                </a:rPr>
                <a:t>K</a:t>
              </a:r>
              <a:r>
                <a:rPr lang="zh-CN" altLang="en-US" sz="2800" b="1" dirty="0">
                  <a:latin typeface="楷体" panose="02010609060101010101" pitchFamily="49" charset="-122"/>
                  <a:ea typeface="楷体" panose="02010609060101010101" pitchFamily="49" charset="-122"/>
                </a:rPr>
                <a:t>折结果：</a:t>
              </a:r>
            </a:p>
          </p:txBody>
        </p:sp>
        <p:cxnSp>
          <p:nvCxnSpPr>
            <p:cNvPr id="36" name="直接连接符 35">
              <a:extLst>
                <a:ext uri="{FF2B5EF4-FFF2-40B4-BE49-F238E27FC236}">
                  <a16:creationId xmlns:a16="http://schemas.microsoft.com/office/drawing/2014/main" id="{DB859341-B57E-49BD-A12C-ABB9C683B5D5}"/>
                </a:ext>
              </a:extLst>
            </p:cNvPr>
            <p:cNvCxnSpPr>
              <a:cxnSpLocks/>
            </p:cNvCxnSpPr>
            <p:nvPr/>
          </p:nvCxnSpPr>
          <p:spPr>
            <a:xfrm>
              <a:off x="1768721" y="2164881"/>
              <a:ext cx="1334813"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3" name="矩形 2">
            <a:extLst>
              <a:ext uri="{FF2B5EF4-FFF2-40B4-BE49-F238E27FC236}">
                <a16:creationId xmlns:a16="http://schemas.microsoft.com/office/drawing/2014/main" id="{8E98C966-389B-479D-9F50-5B40B2ECE3DC}"/>
              </a:ext>
            </a:extLst>
          </p:cNvPr>
          <p:cNvSpPr/>
          <p:nvPr/>
        </p:nvSpPr>
        <p:spPr>
          <a:xfrm>
            <a:off x="4304818" y="6297139"/>
            <a:ext cx="4142481" cy="369332"/>
          </a:xfrm>
          <a:prstGeom prst="rect">
            <a:avLst/>
          </a:prstGeom>
        </p:spPr>
        <p:txBody>
          <a:bodyPr wrap="none">
            <a:spAutoFit/>
          </a:bodyPr>
          <a:lstStyle/>
          <a:p>
            <a:r>
              <a:rPr lang="en-US" altLang="zh-CN" b="1" dirty="0">
                <a:latin typeface="宋体" panose="02010600030101010101" pitchFamily="2" charset="-122"/>
                <a:cs typeface="Times New Roman" panose="02020603050405020304" pitchFamily="18" charset="0"/>
              </a:rPr>
              <a:t>6</a:t>
            </a:r>
            <a:r>
              <a:rPr lang="zh-CN" altLang="zh-CN" b="1" dirty="0">
                <a:ea typeface="宋体" panose="02010600030101010101" pitchFamily="2" charset="-122"/>
                <a:cs typeface="Times New Roman" panose="02020603050405020304" pitchFamily="18" charset="0"/>
              </a:rPr>
              <a:t>种机器学习算法的</a:t>
            </a:r>
            <a:r>
              <a:rPr lang="en-US" altLang="zh-CN" b="1" dirty="0">
                <a:ea typeface="宋体" panose="02010600030101010101" pitchFamily="2" charset="-122"/>
                <a:cs typeface="Times New Roman" panose="02020603050405020304" pitchFamily="18" charset="0"/>
              </a:rPr>
              <a:t>K</a:t>
            </a:r>
            <a:r>
              <a:rPr lang="zh-CN" altLang="zh-CN" b="1" dirty="0">
                <a:ea typeface="宋体" panose="02010600030101010101" pitchFamily="2" charset="-122"/>
                <a:cs typeface="Times New Roman" panose="02020603050405020304" pitchFamily="18" charset="0"/>
              </a:rPr>
              <a:t>折验证结果箱式图</a:t>
            </a:r>
            <a:endParaRPr lang="zh-CN" altLang="en-US" b="1" dirty="0"/>
          </a:p>
        </p:txBody>
      </p:sp>
    </p:spTree>
    <p:extLst>
      <p:ext uri="{BB962C8B-B14F-4D97-AF65-F5344CB8AC3E}">
        <p14:creationId xmlns:p14="http://schemas.microsoft.com/office/powerpoint/2010/main" val="184573885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1847B88-7830-4C72-9D99-FC23A83C3596}"/>
              </a:ext>
            </a:extLst>
          </p:cNvPr>
          <p:cNvSpPr>
            <a:spLocks noGrp="1"/>
          </p:cNvSpPr>
          <p:nvPr>
            <p:ph type="body" sz="quarter" idx="12"/>
          </p:nvPr>
        </p:nvSpPr>
        <p:spPr/>
        <p:txBody>
          <a:bodyPr/>
          <a:lstStyle/>
          <a:p>
            <a:r>
              <a:rPr lang="en-US" altLang="zh-CN" dirty="0"/>
              <a:t>04</a:t>
            </a:r>
            <a:endParaRPr lang="zh-CN" altLang="en-US" dirty="0"/>
          </a:p>
        </p:txBody>
      </p:sp>
      <p:sp>
        <p:nvSpPr>
          <p:cNvPr id="2" name="标题 1">
            <a:extLst>
              <a:ext uri="{FF2B5EF4-FFF2-40B4-BE49-F238E27FC236}">
                <a16:creationId xmlns:a16="http://schemas.microsoft.com/office/drawing/2014/main" id="{175FC8E0-C6E0-4F4A-92A3-7DEB562E9C5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结论</a:t>
            </a:r>
          </a:p>
        </p:txBody>
      </p:sp>
    </p:spTree>
    <p:extLst>
      <p:ext uri="{BB962C8B-B14F-4D97-AF65-F5344CB8AC3E}">
        <p14:creationId xmlns:p14="http://schemas.microsoft.com/office/powerpoint/2010/main" val="403292936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82CCFF-1A4D-443E-A0B7-0DA2E6DB3630}"/>
              </a:ext>
            </a:extLst>
          </p:cNvPr>
          <p:cNvSpPr>
            <a:spLocks noGrp="1"/>
          </p:cNvSpPr>
          <p:nvPr>
            <p:ph type="title"/>
          </p:nvPr>
        </p:nvSpPr>
        <p:spPr/>
        <p:txBody>
          <a:bodyPr/>
          <a:lstStyle/>
          <a:p>
            <a:r>
              <a:rPr lang="en-US" altLang="zh-CN" dirty="0"/>
              <a:t>4.1</a:t>
            </a:r>
            <a:r>
              <a:rPr lang="zh-CN" altLang="en-US" dirty="0"/>
              <a:t>结论：研究总结</a:t>
            </a:r>
          </a:p>
        </p:txBody>
      </p:sp>
      <p:sp>
        <p:nvSpPr>
          <p:cNvPr id="4" name="矩形 3">
            <a:extLst>
              <a:ext uri="{FF2B5EF4-FFF2-40B4-BE49-F238E27FC236}">
                <a16:creationId xmlns:a16="http://schemas.microsoft.com/office/drawing/2014/main" id="{45DC727D-06B0-44CE-ADE4-2BB10A39BC4B}"/>
              </a:ext>
            </a:extLst>
          </p:cNvPr>
          <p:cNvSpPr/>
          <p:nvPr/>
        </p:nvSpPr>
        <p:spPr>
          <a:xfrm>
            <a:off x="2124074" y="1636663"/>
            <a:ext cx="8562976" cy="371351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2000" dirty="0">
                <a:latin typeface="宋体" panose="02010600030101010101" pitchFamily="2" charset="-122"/>
                <a:ea typeface="宋体" panose="02010600030101010101" pitchFamily="2" charset="-122"/>
              </a:rPr>
              <a:t>支持向量机模型和人工神经网络模型在预测效果中的性能都比较理想</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50000"/>
              </a:lnSpc>
            </a:pP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zh-CN" sz="2000" dirty="0">
                <a:latin typeface="宋体" panose="02010600030101010101" pitchFamily="2" charset="-122"/>
                <a:ea typeface="宋体" panose="02010600030101010101" pitchFamily="2" charset="-122"/>
              </a:rPr>
              <a:t>随机森林模型的预测效能要明显优于决策树模型</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50000"/>
              </a:lnSpc>
            </a:pP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en-US" altLang="zh-CN" sz="2000" dirty="0">
                <a:latin typeface="宋体" panose="02010600030101010101" pitchFamily="2" charset="-122"/>
                <a:ea typeface="宋体" panose="02010600030101010101" pitchFamily="2" charset="-122"/>
              </a:rPr>
              <a:t>KNN</a:t>
            </a:r>
            <a:r>
              <a:rPr lang="zh-CN" altLang="zh-CN" sz="2000" dirty="0">
                <a:latin typeface="宋体" panose="02010600030101010101" pitchFamily="2" charset="-122"/>
                <a:ea typeface="宋体" panose="02010600030101010101" pitchFamily="2" charset="-122"/>
              </a:rPr>
              <a:t>模型</a:t>
            </a:r>
            <a:r>
              <a:rPr lang="zh-CN" altLang="en-US" sz="2000" dirty="0">
                <a:latin typeface="宋体" panose="02010600030101010101" pitchFamily="2" charset="-122"/>
                <a:ea typeface="宋体" panose="02010600030101010101" pitchFamily="2" charset="-122"/>
              </a:rPr>
              <a:t>在</a:t>
            </a:r>
            <a:r>
              <a:rPr lang="zh-CN" altLang="zh-CN" sz="2000" dirty="0">
                <a:latin typeface="宋体" panose="02010600030101010101" pitchFamily="2" charset="-122"/>
                <a:ea typeface="宋体" panose="02010600030101010101" pitchFamily="2" charset="-122"/>
              </a:rPr>
              <a:t>本文的实证研究</a:t>
            </a:r>
            <a:r>
              <a:rPr lang="zh-CN" altLang="en-US" sz="2000" dirty="0">
                <a:latin typeface="宋体" panose="02010600030101010101" pitchFamily="2" charset="-122"/>
                <a:ea typeface="宋体" panose="02010600030101010101" pitchFamily="2" charset="-122"/>
              </a:rPr>
              <a:t>中</a:t>
            </a:r>
            <a:r>
              <a:rPr lang="zh-CN" altLang="zh-CN" sz="2000" dirty="0">
                <a:latin typeface="宋体" panose="02010600030101010101" pitchFamily="2" charset="-122"/>
                <a:ea typeface="宋体" panose="02010600030101010101" pitchFamily="2" charset="-122"/>
              </a:rPr>
              <a:t>其预测效能一般</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50000"/>
              </a:lnSpc>
            </a:pPr>
            <a:endParaRPr lang="en-US" altLang="zh-CN" sz="20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en-US" altLang="zh-CN" sz="2000" dirty="0">
                <a:latin typeface="宋体" panose="02010600030101010101" pitchFamily="2" charset="-122"/>
                <a:ea typeface="宋体" panose="02010600030101010101" pitchFamily="2" charset="-122"/>
              </a:rPr>
              <a:t>logistics</a:t>
            </a:r>
            <a:r>
              <a:rPr lang="zh-CN" altLang="zh-CN" sz="2000" dirty="0">
                <a:latin typeface="宋体" panose="02010600030101010101" pitchFamily="2" charset="-122"/>
                <a:ea typeface="宋体" panose="02010600030101010101" pitchFamily="2" charset="-122"/>
              </a:rPr>
              <a:t>回归在本实证研究中的预测效能表现虽然不是最佳，但是明显优于决策树和随机森林等模型</a:t>
            </a:r>
            <a:r>
              <a:rPr lang="zh-CN" altLang="en-US" sz="20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98778846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E106222B-DAE1-44A1-87A9-2D826AC6FB90}"/>
              </a:ext>
            </a:extLst>
          </p:cNvPr>
          <p:cNvSpPr/>
          <p:nvPr/>
        </p:nvSpPr>
        <p:spPr>
          <a:xfrm>
            <a:off x="666750" y="1130300"/>
            <a:ext cx="10858500" cy="5003800"/>
          </a:xfrm>
          <a:prstGeom prst="roundRect">
            <a:avLst>
              <a:gd name="adj" fmla="val 22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2" name="标题 1">
            <a:extLst>
              <a:ext uri="{FF2B5EF4-FFF2-40B4-BE49-F238E27FC236}">
                <a16:creationId xmlns:a16="http://schemas.microsoft.com/office/drawing/2014/main" id="{3C0D59E6-E875-49D2-99DF-2C9DC73EFE11}"/>
              </a:ext>
            </a:extLst>
          </p:cNvPr>
          <p:cNvSpPr>
            <a:spLocks noGrp="1"/>
          </p:cNvSpPr>
          <p:nvPr>
            <p:ph type="title"/>
          </p:nvPr>
        </p:nvSpPr>
        <p:spPr/>
        <p:txBody>
          <a:bodyPr/>
          <a:lstStyle/>
          <a:p>
            <a:r>
              <a:rPr lang="en-US" altLang="zh-CN" dirty="0"/>
              <a:t>4.2</a:t>
            </a:r>
            <a:r>
              <a:rPr lang="zh-CN" altLang="en-US" dirty="0"/>
              <a:t>结论：研究不足</a:t>
            </a:r>
          </a:p>
        </p:txBody>
      </p:sp>
      <p:sp>
        <p:nvSpPr>
          <p:cNvPr id="8" name="文本框 7">
            <a:extLst>
              <a:ext uri="{FF2B5EF4-FFF2-40B4-BE49-F238E27FC236}">
                <a16:creationId xmlns:a16="http://schemas.microsoft.com/office/drawing/2014/main" id="{A9022204-91DA-4785-8CA4-0280C29E6DDD}"/>
              </a:ext>
            </a:extLst>
          </p:cNvPr>
          <p:cNvSpPr txBox="1"/>
          <p:nvPr/>
        </p:nvSpPr>
        <p:spPr>
          <a:xfrm>
            <a:off x="1550790" y="1357481"/>
            <a:ext cx="312516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大量数据失效</a:t>
            </a:r>
          </a:p>
        </p:txBody>
      </p:sp>
      <p:sp>
        <p:nvSpPr>
          <p:cNvPr id="16" name="文本框 15">
            <a:extLst>
              <a:ext uri="{FF2B5EF4-FFF2-40B4-BE49-F238E27FC236}">
                <a16:creationId xmlns:a16="http://schemas.microsoft.com/office/drawing/2014/main" id="{0635D62F-0070-4A72-A43A-3AF2C0FB5017}"/>
              </a:ext>
            </a:extLst>
          </p:cNvPr>
          <p:cNvSpPr txBox="1"/>
          <p:nvPr/>
        </p:nvSpPr>
        <p:spPr>
          <a:xfrm>
            <a:off x="1550789" y="2987207"/>
            <a:ext cx="7697985" cy="523220"/>
          </a:xfrm>
          <a:prstGeom prst="rect">
            <a:avLst/>
          </a:prstGeom>
          <a:noFill/>
        </p:spPr>
        <p:txBody>
          <a:bodyPr wrap="square" rtlCol="0">
            <a:spAutoFit/>
          </a:bodyPr>
          <a:lstStyle/>
          <a:p>
            <a:r>
              <a:rPr lang="zh-CN" altLang="zh-CN" sz="2800" dirty="0">
                <a:latin typeface="宋体" panose="02010600030101010101" pitchFamily="2" charset="-122"/>
                <a:ea typeface="宋体" panose="02010600030101010101" pitchFamily="2" charset="-122"/>
              </a:rPr>
              <a:t>相对于机器学习模型而言数据量偏少</a:t>
            </a:r>
            <a:endParaRPr lang="en-US" altLang="zh-CN" sz="28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DB718780-5257-4232-AE7F-5043C3E8AD4D}"/>
              </a:ext>
            </a:extLst>
          </p:cNvPr>
          <p:cNvSpPr txBox="1"/>
          <p:nvPr/>
        </p:nvSpPr>
        <p:spPr>
          <a:xfrm>
            <a:off x="1550790" y="4616933"/>
            <a:ext cx="5421510" cy="523220"/>
          </a:xfrm>
          <a:prstGeom prst="rect">
            <a:avLst/>
          </a:prstGeom>
          <a:noFill/>
        </p:spPr>
        <p:txBody>
          <a:bodyPr wrap="square" rtlCol="0">
            <a:spAutoFit/>
          </a:bodyPr>
          <a:lstStyle/>
          <a:p>
            <a:r>
              <a:rPr lang="zh-CN" altLang="zh-CN" sz="2800" dirty="0">
                <a:latin typeface="宋体" panose="02010600030101010101" pitchFamily="2" charset="-122"/>
                <a:ea typeface="宋体" panose="02010600030101010101" pitchFamily="2" charset="-122"/>
              </a:rPr>
              <a:t>社会经济指标未能构造多维</a:t>
            </a:r>
            <a:endParaRPr lang="en-US" altLang="zh-CN" sz="2800" dirty="0">
              <a:latin typeface="宋体" panose="02010600030101010101" pitchFamily="2" charset="-122"/>
              <a:ea typeface="宋体" panose="02010600030101010101" pitchFamily="2" charset="-122"/>
            </a:endParaRPr>
          </a:p>
        </p:txBody>
      </p:sp>
      <p:sp>
        <p:nvSpPr>
          <p:cNvPr id="20" name="send-email_95359">
            <a:extLst>
              <a:ext uri="{FF2B5EF4-FFF2-40B4-BE49-F238E27FC236}">
                <a16:creationId xmlns:a16="http://schemas.microsoft.com/office/drawing/2014/main" id="{891D40C2-7825-4D45-B704-9912F77B117D}"/>
              </a:ext>
            </a:extLst>
          </p:cNvPr>
          <p:cNvSpPr>
            <a:spLocks noChangeAspect="1"/>
          </p:cNvSpPr>
          <p:nvPr/>
        </p:nvSpPr>
        <p:spPr bwMode="auto">
          <a:xfrm>
            <a:off x="1024232" y="4737731"/>
            <a:ext cx="344742" cy="351354"/>
          </a:xfrm>
          <a:custGeom>
            <a:avLst/>
            <a:gdLst>
              <a:gd name="T0" fmla="*/ 921 w 4323"/>
              <a:gd name="T1" fmla="*/ 2707 h 4412"/>
              <a:gd name="T2" fmla="*/ 264 w 4323"/>
              <a:gd name="T3" fmla="*/ 3363 h 4412"/>
              <a:gd name="T4" fmla="*/ 161 w 4323"/>
              <a:gd name="T5" fmla="*/ 3406 h 4412"/>
              <a:gd name="T6" fmla="*/ 57 w 4323"/>
              <a:gd name="T7" fmla="*/ 3363 h 4412"/>
              <a:gd name="T8" fmla="*/ 57 w 4323"/>
              <a:gd name="T9" fmla="*/ 3156 h 4412"/>
              <a:gd name="T10" fmla="*/ 714 w 4323"/>
              <a:gd name="T11" fmla="*/ 2499 h 4412"/>
              <a:gd name="T12" fmla="*/ 921 w 4323"/>
              <a:gd name="T13" fmla="*/ 2499 h 4412"/>
              <a:gd name="T14" fmla="*/ 921 w 4323"/>
              <a:gd name="T15" fmla="*/ 2707 h 4412"/>
              <a:gd name="T16" fmla="*/ 1260 w 4323"/>
              <a:gd name="T17" fmla="*/ 3965 h 4412"/>
              <a:gd name="T18" fmla="*/ 1063 w 4323"/>
              <a:gd name="T19" fmla="*/ 4162 h 4412"/>
              <a:gd name="T20" fmla="*/ 1063 w 4323"/>
              <a:gd name="T21" fmla="*/ 4369 h 4412"/>
              <a:gd name="T22" fmla="*/ 1167 w 4323"/>
              <a:gd name="T23" fmla="*/ 4412 h 4412"/>
              <a:gd name="T24" fmla="*/ 1270 w 4323"/>
              <a:gd name="T25" fmla="*/ 4369 h 4412"/>
              <a:gd name="T26" fmla="*/ 1468 w 4323"/>
              <a:gd name="T27" fmla="*/ 4172 h 4412"/>
              <a:gd name="T28" fmla="*/ 1468 w 4323"/>
              <a:gd name="T29" fmla="*/ 3965 h 4412"/>
              <a:gd name="T30" fmla="*/ 1260 w 4323"/>
              <a:gd name="T31" fmla="*/ 3965 h 4412"/>
              <a:gd name="T32" fmla="*/ 4152 w 4323"/>
              <a:gd name="T33" fmla="*/ 662 h 4412"/>
              <a:gd name="T34" fmla="*/ 4108 w 4323"/>
              <a:gd name="T35" fmla="*/ 772 h 4412"/>
              <a:gd name="T36" fmla="*/ 3152 w 4323"/>
              <a:gd name="T37" fmla="*/ 3223 h 4412"/>
              <a:gd name="T38" fmla="*/ 2751 w 4323"/>
              <a:gd name="T39" fmla="*/ 3788 h 4412"/>
              <a:gd name="T40" fmla="*/ 2700 w 4323"/>
              <a:gd name="T41" fmla="*/ 3794 h 4412"/>
              <a:gd name="T42" fmla="*/ 2347 w 4323"/>
              <a:gd name="T43" fmla="*/ 3564 h 4412"/>
              <a:gd name="T44" fmla="*/ 2337 w 4323"/>
              <a:gd name="T45" fmla="*/ 3554 h 4412"/>
              <a:gd name="T46" fmla="*/ 792 w 4323"/>
              <a:gd name="T47" fmla="*/ 3655 h 4412"/>
              <a:gd name="T48" fmla="*/ 648 w 4323"/>
              <a:gd name="T49" fmla="*/ 3569 h 4412"/>
              <a:gd name="T50" fmla="*/ 678 w 4323"/>
              <a:gd name="T51" fmla="*/ 3405 h 4412"/>
              <a:gd name="T52" fmla="*/ 1433 w 4323"/>
              <a:gd name="T53" fmla="*/ 2650 h 4412"/>
              <a:gd name="T54" fmla="*/ 786 w 4323"/>
              <a:gd name="T55" fmla="*/ 2003 h 4412"/>
              <a:gd name="T56" fmla="*/ 524 w 4323"/>
              <a:gd name="T57" fmla="*/ 1515 h 4412"/>
              <a:gd name="T58" fmla="*/ 993 w 4323"/>
              <a:gd name="T59" fmla="*/ 1180 h 4412"/>
              <a:gd name="T60" fmla="*/ 1103 w 4323"/>
              <a:gd name="T61" fmla="*/ 1138 h 4412"/>
              <a:gd name="T62" fmla="*/ 3554 w 4323"/>
              <a:gd name="T63" fmla="*/ 181 h 4412"/>
              <a:gd name="T64" fmla="*/ 4206 w 4323"/>
              <a:gd name="T65" fmla="*/ 115 h 4412"/>
              <a:gd name="T66" fmla="*/ 4152 w 4323"/>
              <a:gd name="T67" fmla="*/ 662 h 4412"/>
              <a:gd name="T68" fmla="*/ 3955 w 4323"/>
              <a:gd name="T69" fmla="*/ 355 h 4412"/>
              <a:gd name="T70" fmla="*/ 3661 w 4323"/>
              <a:gd name="T71" fmla="*/ 454 h 4412"/>
              <a:gd name="T72" fmla="*/ 1209 w 4323"/>
              <a:gd name="T73" fmla="*/ 1411 h 4412"/>
              <a:gd name="T74" fmla="*/ 1097 w 4323"/>
              <a:gd name="T75" fmla="*/ 1454 h 4412"/>
              <a:gd name="T76" fmla="*/ 816 w 4323"/>
              <a:gd name="T77" fmla="*/ 1579 h 4412"/>
              <a:gd name="T78" fmla="*/ 994 w 4323"/>
              <a:gd name="T79" fmla="*/ 1795 h 4412"/>
              <a:gd name="T80" fmla="*/ 1641 w 4323"/>
              <a:gd name="T81" fmla="*/ 2443 h 4412"/>
              <a:gd name="T82" fmla="*/ 2965 w 4323"/>
              <a:gd name="T83" fmla="*/ 1119 h 4412"/>
              <a:gd name="T84" fmla="*/ 3172 w 4323"/>
              <a:gd name="T85" fmla="*/ 1119 h 4412"/>
              <a:gd name="T86" fmla="*/ 3172 w 4323"/>
              <a:gd name="T87" fmla="*/ 1326 h 4412"/>
              <a:gd name="T88" fmla="*/ 1745 w 4323"/>
              <a:gd name="T89" fmla="*/ 2753 h 4412"/>
              <a:gd name="T90" fmla="*/ 1745 w 4323"/>
              <a:gd name="T91" fmla="*/ 2754 h 4412"/>
              <a:gd name="T92" fmla="*/ 1744 w 4323"/>
              <a:gd name="T93" fmla="*/ 2754 h 4412"/>
              <a:gd name="T94" fmla="*/ 1161 w 4323"/>
              <a:gd name="T95" fmla="*/ 3337 h 4412"/>
              <a:gd name="T96" fmla="*/ 2062 w 4323"/>
              <a:gd name="T97" fmla="*/ 3278 h 4412"/>
              <a:gd name="T98" fmla="*/ 1888 w 4323"/>
              <a:gd name="T99" fmla="*/ 3104 h 4412"/>
              <a:gd name="T100" fmla="*/ 1888 w 4323"/>
              <a:gd name="T101" fmla="*/ 2897 h 4412"/>
              <a:gd name="T102" fmla="*/ 1992 w 4323"/>
              <a:gd name="T103" fmla="*/ 2854 h 4412"/>
              <a:gd name="T104" fmla="*/ 2095 w 4323"/>
              <a:gd name="T105" fmla="*/ 2897 h 4412"/>
              <a:gd name="T106" fmla="*/ 2488 w 4323"/>
              <a:gd name="T107" fmla="*/ 3290 h 4412"/>
              <a:gd name="T108" fmla="*/ 2557 w 4323"/>
              <a:gd name="T109" fmla="*/ 3359 h 4412"/>
              <a:gd name="T110" fmla="*/ 2696 w 4323"/>
              <a:gd name="T111" fmla="*/ 3491 h 4412"/>
              <a:gd name="T112" fmla="*/ 2878 w 4323"/>
              <a:gd name="T113" fmla="*/ 3117 h 4412"/>
              <a:gd name="T114" fmla="*/ 3835 w 4323"/>
              <a:gd name="T115" fmla="*/ 665 h 4412"/>
              <a:gd name="T116" fmla="*/ 3879 w 4323"/>
              <a:gd name="T117" fmla="*/ 553 h 4412"/>
              <a:gd name="T118" fmla="*/ 3955 w 4323"/>
              <a:gd name="T119" fmla="*/ 355 h 4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23" h="4412">
                <a:moveTo>
                  <a:pt x="921" y="2707"/>
                </a:moveTo>
                <a:lnTo>
                  <a:pt x="264" y="3363"/>
                </a:lnTo>
                <a:cubicBezTo>
                  <a:pt x="236" y="3392"/>
                  <a:pt x="198" y="3406"/>
                  <a:pt x="161" y="3406"/>
                </a:cubicBezTo>
                <a:cubicBezTo>
                  <a:pt x="123" y="3406"/>
                  <a:pt x="86" y="3392"/>
                  <a:pt x="57" y="3363"/>
                </a:cubicBezTo>
                <a:cubicBezTo>
                  <a:pt x="0" y="3306"/>
                  <a:pt x="0" y="3213"/>
                  <a:pt x="57" y="3156"/>
                </a:cubicBezTo>
                <a:lnTo>
                  <a:pt x="714" y="2499"/>
                </a:lnTo>
                <a:cubicBezTo>
                  <a:pt x="771" y="2442"/>
                  <a:pt x="864" y="2442"/>
                  <a:pt x="921" y="2499"/>
                </a:cubicBezTo>
                <a:cubicBezTo>
                  <a:pt x="978" y="2556"/>
                  <a:pt x="978" y="2649"/>
                  <a:pt x="921" y="2707"/>
                </a:cubicBezTo>
                <a:close/>
                <a:moveTo>
                  <a:pt x="1260" y="3965"/>
                </a:moveTo>
                <a:lnTo>
                  <a:pt x="1063" y="4162"/>
                </a:lnTo>
                <a:cubicBezTo>
                  <a:pt x="1006" y="4219"/>
                  <a:pt x="1006" y="4312"/>
                  <a:pt x="1063" y="4369"/>
                </a:cubicBezTo>
                <a:cubicBezTo>
                  <a:pt x="1092" y="4398"/>
                  <a:pt x="1129" y="4412"/>
                  <a:pt x="1167" y="4412"/>
                </a:cubicBezTo>
                <a:cubicBezTo>
                  <a:pt x="1204" y="4412"/>
                  <a:pt x="1242" y="4398"/>
                  <a:pt x="1270" y="4369"/>
                </a:cubicBezTo>
                <a:lnTo>
                  <a:pt x="1468" y="4172"/>
                </a:lnTo>
                <a:cubicBezTo>
                  <a:pt x="1525" y="4115"/>
                  <a:pt x="1525" y="4022"/>
                  <a:pt x="1468" y="3965"/>
                </a:cubicBezTo>
                <a:cubicBezTo>
                  <a:pt x="1410" y="3908"/>
                  <a:pt x="1318" y="3908"/>
                  <a:pt x="1260" y="3965"/>
                </a:cubicBezTo>
                <a:close/>
                <a:moveTo>
                  <a:pt x="4152" y="662"/>
                </a:moveTo>
                <a:cubicBezTo>
                  <a:pt x="4138" y="697"/>
                  <a:pt x="4123" y="733"/>
                  <a:pt x="4108" y="772"/>
                </a:cubicBezTo>
                <a:lnTo>
                  <a:pt x="3152" y="3223"/>
                </a:lnTo>
                <a:cubicBezTo>
                  <a:pt x="3016" y="3572"/>
                  <a:pt x="2916" y="3755"/>
                  <a:pt x="2751" y="3788"/>
                </a:cubicBezTo>
                <a:cubicBezTo>
                  <a:pt x="2734" y="3792"/>
                  <a:pt x="2716" y="3794"/>
                  <a:pt x="2700" y="3794"/>
                </a:cubicBezTo>
                <a:cubicBezTo>
                  <a:pt x="2571" y="3794"/>
                  <a:pt x="2470" y="3691"/>
                  <a:pt x="2347" y="3564"/>
                </a:cubicBezTo>
                <a:cubicBezTo>
                  <a:pt x="2343" y="3561"/>
                  <a:pt x="2340" y="3557"/>
                  <a:pt x="2337" y="3554"/>
                </a:cubicBezTo>
                <a:lnTo>
                  <a:pt x="792" y="3655"/>
                </a:lnTo>
                <a:cubicBezTo>
                  <a:pt x="731" y="3659"/>
                  <a:pt x="674" y="3625"/>
                  <a:pt x="648" y="3569"/>
                </a:cubicBezTo>
                <a:cubicBezTo>
                  <a:pt x="623" y="3514"/>
                  <a:pt x="635" y="3448"/>
                  <a:pt x="678" y="3405"/>
                </a:cubicBezTo>
                <a:lnTo>
                  <a:pt x="1433" y="2650"/>
                </a:lnTo>
                <a:lnTo>
                  <a:pt x="786" y="2003"/>
                </a:lnTo>
                <a:cubicBezTo>
                  <a:pt x="600" y="1816"/>
                  <a:pt x="491" y="1670"/>
                  <a:pt x="524" y="1515"/>
                </a:cubicBezTo>
                <a:cubicBezTo>
                  <a:pt x="560" y="1345"/>
                  <a:pt x="732" y="1280"/>
                  <a:pt x="993" y="1180"/>
                </a:cubicBezTo>
                <a:cubicBezTo>
                  <a:pt x="1028" y="1167"/>
                  <a:pt x="1064" y="1153"/>
                  <a:pt x="1103" y="1138"/>
                </a:cubicBezTo>
                <a:lnTo>
                  <a:pt x="3554" y="181"/>
                </a:lnTo>
                <a:cubicBezTo>
                  <a:pt x="3905" y="44"/>
                  <a:pt x="4091" y="0"/>
                  <a:pt x="4206" y="115"/>
                </a:cubicBezTo>
                <a:cubicBezTo>
                  <a:pt x="4323" y="233"/>
                  <a:pt x="4255" y="404"/>
                  <a:pt x="4152" y="662"/>
                </a:cubicBezTo>
                <a:close/>
                <a:moveTo>
                  <a:pt x="3955" y="355"/>
                </a:moveTo>
                <a:cubicBezTo>
                  <a:pt x="3900" y="368"/>
                  <a:pt x="3809" y="397"/>
                  <a:pt x="3661" y="454"/>
                </a:cubicBezTo>
                <a:lnTo>
                  <a:pt x="1209" y="1411"/>
                </a:lnTo>
                <a:cubicBezTo>
                  <a:pt x="1170" y="1427"/>
                  <a:pt x="1133" y="1441"/>
                  <a:pt x="1097" y="1454"/>
                </a:cubicBezTo>
                <a:cubicBezTo>
                  <a:pt x="990" y="1495"/>
                  <a:pt x="858" y="1546"/>
                  <a:pt x="816" y="1579"/>
                </a:cubicBezTo>
                <a:cubicBezTo>
                  <a:pt x="826" y="1604"/>
                  <a:pt x="863" y="1665"/>
                  <a:pt x="994" y="1795"/>
                </a:cubicBezTo>
                <a:lnTo>
                  <a:pt x="1641" y="2443"/>
                </a:lnTo>
                <a:lnTo>
                  <a:pt x="2965" y="1119"/>
                </a:lnTo>
                <a:cubicBezTo>
                  <a:pt x="3022" y="1062"/>
                  <a:pt x="3115" y="1062"/>
                  <a:pt x="3172" y="1119"/>
                </a:cubicBezTo>
                <a:cubicBezTo>
                  <a:pt x="3229" y="1176"/>
                  <a:pt x="3229" y="1269"/>
                  <a:pt x="3172" y="1326"/>
                </a:cubicBezTo>
                <a:lnTo>
                  <a:pt x="1745" y="2753"/>
                </a:lnTo>
                <a:cubicBezTo>
                  <a:pt x="1745" y="2753"/>
                  <a:pt x="1745" y="2753"/>
                  <a:pt x="1745" y="2754"/>
                </a:cubicBezTo>
                <a:cubicBezTo>
                  <a:pt x="1744" y="2754"/>
                  <a:pt x="1744" y="2754"/>
                  <a:pt x="1744" y="2754"/>
                </a:cubicBezTo>
                <a:lnTo>
                  <a:pt x="1161" y="3337"/>
                </a:lnTo>
                <a:lnTo>
                  <a:pt x="2062" y="3278"/>
                </a:lnTo>
                <a:lnTo>
                  <a:pt x="1888" y="3104"/>
                </a:lnTo>
                <a:cubicBezTo>
                  <a:pt x="1831" y="3047"/>
                  <a:pt x="1831" y="2954"/>
                  <a:pt x="1888" y="2897"/>
                </a:cubicBezTo>
                <a:cubicBezTo>
                  <a:pt x="1916" y="2868"/>
                  <a:pt x="1954" y="2854"/>
                  <a:pt x="1992" y="2854"/>
                </a:cubicBezTo>
                <a:cubicBezTo>
                  <a:pt x="2029" y="2854"/>
                  <a:pt x="2067" y="2868"/>
                  <a:pt x="2095" y="2897"/>
                </a:cubicBezTo>
                <a:lnTo>
                  <a:pt x="2488" y="3290"/>
                </a:lnTo>
                <a:cubicBezTo>
                  <a:pt x="2513" y="3314"/>
                  <a:pt x="2535" y="3337"/>
                  <a:pt x="2557" y="3359"/>
                </a:cubicBezTo>
                <a:cubicBezTo>
                  <a:pt x="2604" y="3408"/>
                  <a:pt x="2662" y="3467"/>
                  <a:pt x="2696" y="3491"/>
                </a:cubicBezTo>
                <a:cubicBezTo>
                  <a:pt x="2723" y="3461"/>
                  <a:pt x="2779" y="3372"/>
                  <a:pt x="2878" y="3117"/>
                </a:cubicBezTo>
                <a:lnTo>
                  <a:pt x="3835" y="665"/>
                </a:lnTo>
                <a:cubicBezTo>
                  <a:pt x="3850" y="626"/>
                  <a:pt x="3865" y="589"/>
                  <a:pt x="3879" y="553"/>
                </a:cubicBezTo>
                <a:cubicBezTo>
                  <a:pt x="3906" y="488"/>
                  <a:pt x="3936" y="412"/>
                  <a:pt x="3955" y="355"/>
                </a:cubicBezTo>
                <a:close/>
              </a:path>
            </a:pathLst>
          </a:custGeom>
          <a:solidFill>
            <a:schemeClr val="accent1"/>
          </a:solidFill>
          <a:ln>
            <a:noFill/>
          </a:ln>
        </p:spPr>
      </p:sp>
      <p:sp>
        <p:nvSpPr>
          <p:cNvPr id="21" name="checked_158820">
            <a:extLst>
              <a:ext uri="{FF2B5EF4-FFF2-40B4-BE49-F238E27FC236}">
                <a16:creationId xmlns:a16="http://schemas.microsoft.com/office/drawing/2014/main" id="{53A045E9-276B-4BE9-9D19-84EA0E84688A}"/>
              </a:ext>
            </a:extLst>
          </p:cNvPr>
          <p:cNvSpPr>
            <a:spLocks noChangeAspect="1"/>
          </p:cNvSpPr>
          <p:nvPr/>
        </p:nvSpPr>
        <p:spPr bwMode="auto">
          <a:xfrm>
            <a:off x="1024232" y="3096343"/>
            <a:ext cx="344742" cy="304947"/>
          </a:xfrm>
          <a:custGeom>
            <a:avLst/>
            <a:gdLst>
              <a:gd name="T0" fmla="*/ 137 w 6556"/>
              <a:gd name="T1" fmla="*/ 2034 h 5808"/>
              <a:gd name="T2" fmla="*/ 23 w 6556"/>
              <a:gd name="T3" fmla="*/ 2558 h 5808"/>
              <a:gd name="T4" fmla="*/ 9 w 6556"/>
              <a:gd name="T5" fmla="*/ 2659 h 5808"/>
              <a:gd name="T6" fmla="*/ 4 w 6556"/>
              <a:gd name="T7" fmla="*/ 2814 h 5808"/>
              <a:gd name="T8" fmla="*/ 0 w 6556"/>
              <a:gd name="T9" fmla="*/ 2906 h 5808"/>
              <a:gd name="T10" fmla="*/ 0 w 6556"/>
              <a:gd name="T11" fmla="*/ 2926 h 5808"/>
              <a:gd name="T12" fmla="*/ 0 w 6556"/>
              <a:gd name="T13" fmla="*/ 2938 h 5808"/>
              <a:gd name="T14" fmla="*/ 0 w 6556"/>
              <a:gd name="T15" fmla="*/ 2948 h 5808"/>
              <a:gd name="T16" fmla="*/ 17 w 6556"/>
              <a:gd name="T17" fmla="*/ 3212 h 5808"/>
              <a:gd name="T18" fmla="*/ 60 w 6556"/>
              <a:gd name="T19" fmla="*/ 3474 h 5808"/>
              <a:gd name="T20" fmla="*/ 431 w 6556"/>
              <a:gd name="T21" fmla="*/ 4494 h 5808"/>
              <a:gd name="T22" fmla="*/ 1944 w 6556"/>
              <a:gd name="T23" fmla="*/ 5676 h 5808"/>
              <a:gd name="T24" fmla="*/ 2439 w 6556"/>
              <a:gd name="T25" fmla="*/ 5783 h 5808"/>
              <a:gd name="T26" fmla="*/ 2559 w 6556"/>
              <a:gd name="T27" fmla="*/ 5796 h 5808"/>
              <a:gd name="T28" fmla="*/ 2727 w 6556"/>
              <a:gd name="T29" fmla="*/ 5806 h 5808"/>
              <a:gd name="T30" fmla="*/ 2769 w 6556"/>
              <a:gd name="T31" fmla="*/ 5808 h 5808"/>
              <a:gd name="T32" fmla="*/ 2791 w 6556"/>
              <a:gd name="T33" fmla="*/ 5808 h 5808"/>
              <a:gd name="T34" fmla="*/ 2923 w 6556"/>
              <a:gd name="T35" fmla="*/ 5803 h 5808"/>
              <a:gd name="T36" fmla="*/ 5320 w 6556"/>
              <a:gd name="T37" fmla="*/ 4274 h 5808"/>
              <a:gd name="T38" fmla="*/ 5552 w 6556"/>
              <a:gd name="T39" fmla="*/ 3692 h 5808"/>
              <a:gd name="T40" fmla="*/ 5583 w 6556"/>
              <a:gd name="T41" fmla="*/ 3574 h 5808"/>
              <a:gd name="T42" fmla="*/ 5619 w 6556"/>
              <a:gd name="T43" fmla="*/ 3410 h 5808"/>
              <a:gd name="T44" fmla="*/ 5627 w 6556"/>
              <a:gd name="T45" fmla="*/ 3370 h 5808"/>
              <a:gd name="T46" fmla="*/ 5581 w 6556"/>
              <a:gd name="T47" fmla="*/ 2979 h 5808"/>
              <a:gd name="T48" fmla="*/ 5407 w 6556"/>
              <a:gd name="T49" fmla="*/ 3214 h 5808"/>
              <a:gd name="T50" fmla="*/ 4113 w 6556"/>
              <a:gd name="T51" fmla="*/ 4962 h 5808"/>
              <a:gd name="T52" fmla="*/ 2795 w 6556"/>
              <a:gd name="T53" fmla="*/ 5328 h 5808"/>
              <a:gd name="T54" fmla="*/ 2771 w 6556"/>
              <a:gd name="T55" fmla="*/ 5327 h 5808"/>
              <a:gd name="T56" fmla="*/ 2631 w 6556"/>
              <a:gd name="T57" fmla="*/ 5318 h 5808"/>
              <a:gd name="T58" fmla="*/ 2456 w 6556"/>
              <a:gd name="T59" fmla="*/ 5296 h 5808"/>
              <a:gd name="T60" fmla="*/ 2132 w 6556"/>
              <a:gd name="T61" fmla="*/ 5222 h 5808"/>
              <a:gd name="T62" fmla="*/ 1013 w 6556"/>
              <a:gd name="T63" fmla="*/ 4488 h 5808"/>
              <a:gd name="T64" fmla="*/ 457 w 6556"/>
              <a:gd name="T65" fmla="*/ 3274 h 5808"/>
              <a:gd name="T66" fmla="*/ 436 w 6556"/>
              <a:gd name="T67" fmla="*/ 3106 h 5808"/>
              <a:gd name="T68" fmla="*/ 428 w 6556"/>
              <a:gd name="T69" fmla="*/ 2978 h 5808"/>
              <a:gd name="T70" fmla="*/ 425 w 6556"/>
              <a:gd name="T71" fmla="*/ 2946 h 5808"/>
              <a:gd name="T72" fmla="*/ 425 w 6556"/>
              <a:gd name="T73" fmla="*/ 2938 h 5808"/>
              <a:gd name="T74" fmla="*/ 431 w 6556"/>
              <a:gd name="T75" fmla="*/ 2759 h 5808"/>
              <a:gd name="T76" fmla="*/ 445 w 6556"/>
              <a:gd name="T77" fmla="*/ 2587 h 5808"/>
              <a:gd name="T78" fmla="*/ 521 w 6556"/>
              <a:gd name="T79" fmla="*/ 2267 h 5808"/>
              <a:gd name="T80" fmla="*/ 609 w 6556"/>
              <a:gd name="T81" fmla="*/ 2031 h 5808"/>
              <a:gd name="T82" fmla="*/ 1295 w 6556"/>
              <a:gd name="T83" fmla="*/ 1128 h 5808"/>
              <a:gd name="T84" fmla="*/ 4248 w 6556"/>
              <a:gd name="T85" fmla="*/ 1062 h 5808"/>
              <a:gd name="T86" fmla="*/ 3981 w 6556"/>
              <a:gd name="T87" fmla="*/ 2251 h 5808"/>
              <a:gd name="T88" fmla="*/ 1979 w 6556"/>
              <a:gd name="T89" fmla="*/ 2359 h 5808"/>
              <a:gd name="T90" fmla="*/ 1779 w 6556"/>
              <a:gd name="T91" fmla="*/ 2498 h 5808"/>
              <a:gd name="T92" fmla="*/ 2704 w 6556"/>
              <a:gd name="T93" fmla="*/ 3763 h 5808"/>
              <a:gd name="T94" fmla="*/ 2996 w 6556"/>
              <a:gd name="T95" fmla="*/ 3763 h 5808"/>
              <a:gd name="T96" fmla="*/ 4847 w 6556"/>
              <a:gd name="T97" fmla="*/ 1988 h 5808"/>
              <a:gd name="T98" fmla="*/ 6460 w 6556"/>
              <a:gd name="T99" fmla="*/ 68 h 5808"/>
              <a:gd name="T100" fmla="*/ 5228 w 6556"/>
              <a:gd name="T101" fmla="*/ 940 h 5808"/>
              <a:gd name="T102" fmla="*/ 4859 w 6556"/>
              <a:gd name="T103" fmla="*/ 1186 h 5808"/>
              <a:gd name="T104" fmla="*/ 3295 w 6556"/>
              <a:gd name="T105" fmla="*/ 166 h 5808"/>
              <a:gd name="T106" fmla="*/ 2960 w 6556"/>
              <a:gd name="T107" fmla="*/ 123 h 5808"/>
              <a:gd name="T108" fmla="*/ 2796 w 6556"/>
              <a:gd name="T109" fmla="*/ 115 h 5808"/>
              <a:gd name="T110" fmla="*/ 2779 w 6556"/>
              <a:gd name="T111" fmla="*/ 115 h 5808"/>
              <a:gd name="T112" fmla="*/ 2716 w 6556"/>
              <a:gd name="T113" fmla="*/ 118 h 5808"/>
              <a:gd name="T114" fmla="*/ 2465 w 6556"/>
              <a:gd name="T115" fmla="*/ 131 h 5808"/>
              <a:gd name="T116" fmla="*/ 2217 w 6556"/>
              <a:gd name="T117" fmla="*/ 167 h 5808"/>
              <a:gd name="T118" fmla="*/ 1975 w 6556"/>
              <a:gd name="T119" fmla="*/ 228 h 5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56" h="5808">
                <a:moveTo>
                  <a:pt x="349" y="1546"/>
                </a:moveTo>
                <a:cubicBezTo>
                  <a:pt x="264" y="1702"/>
                  <a:pt x="192" y="1864"/>
                  <a:pt x="137" y="2034"/>
                </a:cubicBezTo>
                <a:cubicBezTo>
                  <a:pt x="104" y="2116"/>
                  <a:pt x="91" y="2204"/>
                  <a:pt x="68" y="2290"/>
                </a:cubicBezTo>
                <a:cubicBezTo>
                  <a:pt x="44" y="2374"/>
                  <a:pt x="36" y="2467"/>
                  <a:pt x="23" y="2558"/>
                </a:cubicBezTo>
                <a:lnTo>
                  <a:pt x="13" y="2626"/>
                </a:lnTo>
                <a:lnTo>
                  <a:pt x="9" y="2659"/>
                </a:lnTo>
                <a:lnTo>
                  <a:pt x="8" y="2690"/>
                </a:lnTo>
                <a:lnTo>
                  <a:pt x="4" y="2814"/>
                </a:lnTo>
                <a:lnTo>
                  <a:pt x="1" y="2875"/>
                </a:lnTo>
                <a:lnTo>
                  <a:pt x="0" y="2906"/>
                </a:lnTo>
                <a:lnTo>
                  <a:pt x="0" y="2922"/>
                </a:lnTo>
                <a:lnTo>
                  <a:pt x="0" y="2926"/>
                </a:lnTo>
                <a:lnTo>
                  <a:pt x="0" y="2936"/>
                </a:lnTo>
                <a:lnTo>
                  <a:pt x="0" y="2938"/>
                </a:lnTo>
                <a:lnTo>
                  <a:pt x="0" y="2940"/>
                </a:lnTo>
                <a:lnTo>
                  <a:pt x="0" y="2948"/>
                </a:lnTo>
                <a:lnTo>
                  <a:pt x="8" y="3080"/>
                </a:lnTo>
                <a:lnTo>
                  <a:pt x="17" y="3212"/>
                </a:lnTo>
                <a:cubicBezTo>
                  <a:pt x="23" y="3256"/>
                  <a:pt x="31" y="3299"/>
                  <a:pt x="39" y="3343"/>
                </a:cubicBezTo>
                <a:lnTo>
                  <a:pt x="60" y="3474"/>
                </a:lnTo>
                <a:cubicBezTo>
                  <a:pt x="67" y="3518"/>
                  <a:pt x="81" y="3559"/>
                  <a:pt x="92" y="3602"/>
                </a:cubicBezTo>
                <a:cubicBezTo>
                  <a:pt x="149" y="3912"/>
                  <a:pt x="260" y="4219"/>
                  <a:pt x="431" y="4494"/>
                </a:cubicBezTo>
                <a:cubicBezTo>
                  <a:pt x="600" y="4768"/>
                  <a:pt x="820" y="5015"/>
                  <a:pt x="1077" y="5216"/>
                </a:cubicBezTo>
                <a:cubicBezTo>
                  <a:pt x="1335" y="5418"/>
                  <a:pt x="1629" y="5575"/>
                  <a:pt x="1944" y="5676"/>
                </a:cubicBezTo>
                <a:lnTo>
                  <a:pt x="2184" y="5740"/>
                </a:lnTo>
                <a:cubicBezTo>
                  <a:pt x="2265" y="5759"/>
                  <a:pt x="2353" y="5770"/>
                  <a:pt x="2439" y="5783"/>
                </a:cubicBezTo>
                <a:lnTo>
                  <a:pt x="2503" y="5792"/>
                </a:lnTo>
                <a:lnTo>
                  <a:pt x="2559" y="5796"/>
                </a:lnTo>
                <a:lnTo>
                  <a:pt x="2671" y="5803"/>
                </a:lnTo>
                <a:lnTo>
                  <a:pt x="2727" y="5806"/>
                </a:lnTo>
                <a:lnTo>
                  <a:pt x="2755" y="5807"/>
                </a:lnTo>
                <a:lnTo>
                  <a:pt x="2769" y="5808"/>
                </a:lnTo>
                <a:lnTo>
                  <a:pt x="2787" y="5808"/>
                </a:lnTo>
                <a:lnTo>
                  <a:pt x="2791" y="5808"/>
                </a:lnTo>
                <a:lnTo>
                  <a:pt x="2799" y="5808"/>
                </a:lnTo>
                <a:lnTo>
                  <a:pt x="2923" y="5803"/>
                </a:lnTo>
                <a:cubicBezTo>
                  <a:pt x="3584" y="5775"/>
                  <a:pt x="4232" y="5502"/>
                  <a:pt x="4717" y="5054"/>
                </a:cubicBezTo>
                <a:cubicBezTo>
                  <a:pt x="4961" y="4831"/>
                  <a:pt x="5165" y="4566"/>
                  <a:pt x="5320" y="4274"/>
                </a:cubicBezTo>
                <a:cubicBezTo>
                  <a:pt x="5399" y="4127"/>
                  <a:pt x="5461" y="3978"/>
                  <a:pt x="5515" y="3816"/>
                </a:cubicBezTo>
                <a:lnTo>
                  <a:pt x="5552" y="3692"/>
                </a:lnTo>
                <a:lnTo>
                  <a:pt x="5571" y="3630"/>
                </a:lnTo>
                <a:cubicBezTo>
                  <a:pt x="5576" y="3610"/>
                  <a:pt x="5579" y="3592"/>
                  <a:pt x="5583" y="3574"/>
                </a:cubicBezTo>
                <a:lnTo>
                  <a:pt x="5607" y="3464"/>
                </a:lnTo>
                <a:lnTo>
                  <a:pt x="5619" y="3410"/>
                </a:lnTo>
                <a:lnTo>
                  <a:pt x="5621" y="3396"/>
                </a:lnTo>
                <a:lnTo>
                  <a:pt x="5627" y="3370"/>
                </a:lnTo>
                <a:lnTo>
                  <a:pt x="5632" y="3339"/>
                </a:lnTo>
                <a:cubicBezTo>
                  <a:pt x="5652" y="3222"/>
                  <a:pt x="5615" y="3035"/>
                  <a:pt x="5581" y="2979"/>
                </a:cubicBezTo>
                <a:cubicBezTo>
                  <a:pt x="5549" y="2924"/>
                  <a:pt x="5519" y="2934"/>
                  <a:pt x="5492" y="2980"/>
                </a:cubicBezTo>
                <a:cubicBezTo>
                  <a:pt x="5464" y="3028"/>
                  <a:pt x="5437" y="3114"/>
                  <a:pt x="5407" y="3214"/>
                </a:cubicBezTo>
                <a:cubicBezTo>
                  <a:pt x="5297" y="3542"/>
                  <a:pt x="5153" y="3879"/>
                  <a:pt x="4935" y="4182"/>
                </a:cubicBezTo>
                <a:cubicBezTo>
                  <a:pt x="4717" y="4484"/>
                  <a:pt x="4441" y="4760"/>
                  <a:pt x="4113" y="4962"/>
                </a:cubicBezTo>
                <a:cubicBezTo>
                  <a:pt x="3724" y="5212"/>
                  <a:pt x="3263" y="5332"/>
                  <a:pt x="2805" y="5328"/>
                </a:cubicBezTo>
                <a:lnTo>
                  <a:pt x="2795" y="5328"/>
                </a:lnTo>
                <a:lnTo>
                  <a:pt x="2791" y="5328"/>
                </a:lnTo>
                <a:lnTo>
                  <a:pt x="2771" y="5327"/>
                </a:lnTo>
                <a:lnTo>
                  <a:pt x="2724" y="5324"/>
                </a:lnTo>
                <a:lnTo>
                  <a:pt x="2631" y="5318"/>
                </a:lnTo>
                <a:lnTo>
                  <a:pt x="2537" y="5311"/>
                </a:lnTo>
                <a:cubicBezTo>
                  <a:pt x="2508" y="5307"/>
                  <a:pt x="2483" y="5302"/>
                  <a:pt x="2456" y="5296"/>
                </a:cubicBezTo>
                <a:cubicBezTo>
                  <a:pt x="2403" y="5286"/>
                  <a:pt x="2349" y="5278"/>
                  <a:pt x="2296" y="5267"/>
                </a:cubicBezTo>
                <a:lnTo>
                  <a:pt x="2132" y="5222"/>
                </a:lnTo>
                <a:cubicBezTo>
                  <a:pt x="1917" y="5151"/>
                  <a:pt x="1707" y="5063"/>
                  <a:pt x="1520" y="4934"/>
                </a:cubicBezTo>
                <a:cubicBezTo>
                  <a:pt x="1333" y="4807"/>
                  <a:pt x="1157" y="4663"/>
                  <a:pt x="1013" y="4488"/>
                </a:cubicBezTo>
                <a:cubicBezTo>
                  <a:pt x="869" y="4316"/>
                  <a:pt x="739" y="4130"/>
                  <a:pt x="649" y="3922"/>
                </a:cubicBezTo>
                <a:cubicBezTo>
                  <a:pt x="559" y="3714"/>
                  <a:pt x="487" y="3498"/>
                  <a:pt x="457" y="3274"/>
                </a:cubicBezTo>
                <a:lnTo>
                  <a:pt x="443" y="3190"/>
                </a:lnTo>
                <a:cubicBezTo>
                  <a:pt x="439" y="3162"/>
                  <a:pt x="439" y="3134"/>
                  <a:pt x="436" y="3106"/>
                </a:cubicBezTo>
                <a:lnTo>
                  <a:pt x="431" y="3020"/>
                </a:lnTo>
                <a:lnTo>
                  <a:pt x="428" y="2978"/>
                </a:lnTo>
                <a:lnTo>
                  <a:pt x="427" y="2956"/>
                </a:lnTo>
                <a:lnTo>
                  <a:pt x="425" y="2946"/>
                </a:lnTo>
                <a:lnTo>
                  <a:pt x="425" y="2940"/>
                </a:lnTo>
                <a:lnTo>
                  <a:pt x="425" y="2938"/>
                </a:lnTo>
                <a:lnTo>
                  <a:pt x="425" y="2936"/>
                </a:lnTo>
                <a:lnTo>
                  <a:pt x="431" y="2759"/>
                </a:lnTo>
                <a:cubicBezTo>
                  <a:pt x="432" y="2728"/>
                  <a:pt x="431" y="2694"/>
                  <a:pt x="435" y="2667"/>
                </a:cubicBezTo>
                <a:lnTo>
                  <a:pt x="445" y="2587"/>
                </a:lnTo>
                <a:cubicBezTo>
                  <a:pt x="456" y="2534"/>
                  <a:pt x="460" y="2483"/>
                  <a:pt x="476" y="2428"/>
                </a:cubicBezTo>
                <a:lnTo>
                  <a:pt x="521" y="2267"/>
                </a:lnTo>
                <a:cubicBezTo>
                  <a:pt x="535" y="2212"/>
                  <a:pt x="561" y="2162"/>
                  <a:pt x="579" y="2110"/>
                </a:cubicBezTo>
                <a:lnTo>
                  <a:pt x="609" y="2031"/>
                </a:lnTo>
                <a:cubicBezTo>
                  <a:pt x="620" y="2004"/>
                  <a:pt x="635" y="1980"/>
                  <a:pt x="645" y="1955"/>
                </a:cubicBezTo>
                <a:cubicBezTo>
                  <a:pt x="799" y="1636"/>
                  <a:pt x="1023" y="1352"/>
                  <a:pt x="1295" y="1128"/>
                </a:cubicBezTo>
                <a:cubicBezTo>
                  <a:pt x="1571" y="908"/>
                  <a:pt x="1892" y="750"/>
                  <a:pt x="2233" y="666"/>
                </a:cubicBezTo>
                <a:cubicBezTo>
                  <a:pt x="2917" y="494"/>
                  <a:pt x="3671" y="640"/>
                  <a:pt x="4248" y="1062"/>
                </a:cubicBezTo>
                <a:cubicBezTo>
                  <a:pt x="4456" y="1210"/>
                  <a:pt x="4625" y="1370"/>
                  <a:pt x="4744" y="1443"/>
                </a:cubicBezTo>
                <a:cubicBezTo>
                  <a:pt x="4489" y="1711"/>
                  <a:pt x="4236" y="1983"/>
                  <a:pt x="3981" y="2251"/>
                </a:cubicBezTo>
                <a:cubicBezTo>
                  <a:pt x="3580" y="2551"/>
                  <a:pt x="3211" y="2891"/>
                  <a:pt x="2851" y="3244"/>
                </a:cubicBezTo>
                <a:cubicBezTo>
                  <a:pt x="2557" y="2952"/>
                  <a:pt x="2261" y="2662"/>
                  <a:pt x="1979" y="2359"/>
                </a:cubicBezTo>
                <a:cubicBezTo>
                  <a:pt x="1945" y="2323"/>
                  <a:pt x="1859" y="2302"/>
                  <a:pt x="1819" y="2308"/>
                </a:cubicBezTo>
                <a:cubicBezTo>
                  <a:pt x="1739" y="2320"/>
                  <a:pt x="1744" y="2403"/>
                  <a:pt x="1779" y="2498"/>
                </a:cubicBezTo>
                <a:cubicBezTo>
                  <a:pt x="1896" y="2811"/>
                  <a:pt x="2113" y="3116"/>
                  <a:pt x="2368" y="3394"/>
                </a:cubicBezTo>
                <a:lnTo>
                  <a:pt x="2704" y="3763"/>
                </a:lnTo>
                <a:cubicBezTo>
                  <a:pt x="2777" y="3844"/>
                  <a:pt x="2903" y="3850"/>
                  <a:pt x="2983" y="3776"/>
                </a:cubicBezTo>
                <a:lnTo>
                  <a:pt x="2996" y="3763"/>
                </a:lnTo>
                <a:cubicBezTo>
                  <a:pt x="3545" y="3266"/>
                  <a:pt x="4093" y="2767"/>
                  <a:pt x="4596" y="2216"/>
                </a:cubicBezTo>
                <a:lnTo>
                  <a:pt x="4847" y="1988"/>
                </a:lnTo>
                <a:cubicBezTo>
                  <a:pt x="5369" y="1500"/>
                  <a:pt x="5881" y="1000"/>
                  <a:pt x="6348" y="459"/>
                </a:cubicBezTo>
                <a:cubicBezTo>
                  <a:pt x="6480" y="306"/>
                  <a:pt x="6556" y="143"/>
                  <a:pt x="6460" y="68"/>
                </a:cubicBezTo>
                <a:cubicBezTo>
                  <a:pt x="6372" y="0"/>
                  <a:pt x="6213" y="43"/>
                  <a:pt x="6057" y="180"/>
                </a:cubicBezTo>
                <a:cubicBezTo>
                  <a:pt x="5776" y="427"/>
                  <a:pt x="5492" y="675"/>
                  <a:pt x="5228" y="940"/>
                </a:cubicBezTo>
                <a:cubicBezTo>
                  <a:pt x="5117" y="1052"/>
                  <a:pt x="5008" y="1166"/>
                  <a:pt x="4899" y="1279"/>
                </a:cubicBezTo>
                <a:cubicBezTo>
                  <a:pt x="4889" y="1250"/>
                  <a:pt x="4876" y="1219"/>
                  <a:pt x="4859" y="1186"/>
                </a:cubicBezTo>
                <a:cubicBezTo>
                  <a:pt x="4793" y="1052"/>
                  <a:pt x="4668" y="884"/>
                  <a:pt x="4479" y="730"/>
                </a:cubicBezTo>
                <a:cubicBezTo>
                  <a:pt x="4140" y="454"/>
                  <a:pt x="3731" y="255"/>
                  <a:pt x="3295" y="166"/>
                </a:cubicBezTo>
                <a:lnTo>
                  <a:pt x="3132" y="142"/>
                </a:lnTo>
                <a:lnTo>
                  <a:pt x="2960" y="123"/>
                </a:lnTo>
                <a:lnTo>
                  <a:pt x="2805" y="115"/>
                </a:lnTo>
                <a:lnTo>
                  <a:pt x="2796" y="115"/>
                </a:lnTo>
                <a:lnTo>
                  <a:pt x="2791" y="115"/>
                </a:lnTo>
                <a:lnTo>
                  <a:pt x="2779" y="115"/>
                </a:lnTo>
                <a:lnTo>
                  <a:pt x="2757" y="116"/>
                </a:lnTo>
                <a:lnTo>
                  <a:pt x="2716" y="118"/>
                </a:lnTo>
                <a:lnTo>
                  <a:pt x="2632" y="120"/>
                </a:lnTo>
                <a:cubicBezTo>
                  <a:pt x="2576" y="124"/>
                  <a:pt x="2520" y="122"/>
                  <a:pt x="2465" y="131"/>
                </a:cubicBezTo>
                <a:lnTo>
                  <a:pt x="2300" y="155"/>
                </a:lnTo>
                <a:lnTo>
                  <a:pt x="2217" y="167"/>
                </a:lnTo>
                <a:lnTo>
                  <a:pt x="2136" y="187"/>
                </a:lnTo>
                <a:lnTo>
                  <a:pt x="1975" y="228"/>
                </a:lnTo>
                <a:cubicBezTo>
                  <a:pt x="1287" y="436"/>
                  <a:pt x="692" y="922"/>
                  <a:pt x="349" y="1546"/>
                </a:cubicBezTo>
                <a:close/>
              </a:path>
            </a:pathLst>
          </a:custGeom>
          <a:solidFill>
            <a:schemeClr val="accent1"/>
          </a:solidFill>
          <a:ln>
            <a:noFill/>
          </a:ln>
        </p:spPr>
      </p:sp>
      <p:sp>
        <p:nvSpPr>
          <p:cNvPr id="22" name="tag_97146">
            <a:extLst>
              <a:ext uri="{FF2B5EF4-FFF2-40B4-BE49-F238E27FC236}">
                <a16:creationId xmlns:a16="http://schemas.microsoft.com/office/drawing/2014/main" id="{832C407E-21A2-478F-8202-EF726A6FB69F}"/>
              </a:ext>
            </a:extLst>
          </p:cNvPr>
          <p:cNvSpPr>
            <a:spLocks noChangeAspect="1"/>
          </p:cNvSpPr>
          <p:nvPr/>
        </p:nvSpPr>
        <p:spPr bwMode="auto">
          <a:xfrm>
            <a:off x="1024232" y="1524000"/>
            <a:ext cx="341831" cy="341710"/>
          </a:xfrm>
          <a:custGeom>
            <a:avLst/>
            <a:gdLst>
              <a:gd name="T0" fmla="*/ 744 w 3304"/>
              <a:gd name="T1" fmla="*/ 410 h 3308"/>
              <a:gd name="T2" fmla="*/ 505 w 3304"/>
              <a:gd name="T3" fmla="*/ 509 h 3308"/>
              <a:gd name="T4" fmla="*/ 406 w 3304"/>
              <a:gd name="T5" fmla="*/ 748 h 3308"/>
              <a:gd name="T6" fmla="*/ 505 w 3304"/>
              <a:gd name="T7" fmla="*/ 988 h 3308"/>
              <a:gd name="T8" fmla="*/ 744 w 3304"/>
              <a:gd name="T9" fmla="*/ 1087 h 3308"/>
              <a:gd name="T10" fmla="*/ 984 w 3304"/>
              <a:gd name="T11" fmla="*/ 988 h 3308"/>
              <a:gd name="T12" fmla="*/ 1083 w 3304"/>
              <a:gd name="T13" fmla="*/ 748 h 3308"/>
              <a:gd name="T14" fmla="*/ 984 w 3304"/>
              <a:gd name="T15" fmla="*/ 509 h 3308"/>
              <a:gd name="T16" fmla="*/ 744 w 3304"/>
              <a:gd name="T17" fmla="*/ 410 h 3308"/>
              <a:gd name="T18" fmla="*/ 842 w 3304"/>
              <a:gd name="T19" fmla="*/ 846 h 3308"/>
              <a:gd name="T20" fmla="*/ 744 w 3304"/>
              <a:gd name="T21" fmla="*/ 887 h 3308"/>
              <a:gd name="T22" fmla="*/ 646 w 3304"/>
              <a:gd name="T23" fmla="*/ 846 h 3308"/>
              <a:gd name="T24" fmla="*/ 606 w 3304"/>
              <a:gd name="T25" fmla="*/ 748 h 3308"/>
              <a:gd name="T26" fmla="*/ 646 w 3304"/>
              <a:gd name="T27" fmla="*/ 650 h 3308"/>
              <a:gd name="T28" fmla="*/ 744 w 3304"/>
              <a:gd name="T29" fmla="*/ 610 h 3308"/>
              <a:gd name="T30" fmla="*/ 842 w 3304"/>
              <a:gd name="T31" fmla="*/ 650 h 3308"/>
              <a:gd name="T32" fmla="*/ 883 w 3304"/>
              <a:gd name="T33" fmla="*/ 748 h 3308"/>
              <a:gd name="T34" fmla="*/ 842 w 3304"/>
              <a:gd name="T35" fmla="*/ 846 h 3308"/>
              <a:gd name="T36" fmla="*/ 3304 w 3304"/>
              <a:gd name="T37" fmla="*/ 1897 h 3308"/>
              <a:gd name="T38" fmla="*/ 1407 w 3304"/>
              <a:gd name="T39" fmla="*/ 0 h 3308"/>
              <a:gd name="T40" fmla="*/ 0 w 3304"/>
              <a:gd name="T41" fmla="*/ 0 h 3308"/>
              <a:gd name="T42" fmla="*/ 0 w 3304"/>
              <a:gd name="T43" fmla="*/ 1414 h 3308"/>
              <a:gd name="T44" fmla="*/ 1893 w 3304"/>
              <a:gd name="T45" fmla="*/ 3308 h 3308"/>
              <a:gd name="T46" fmla="*/ 3304 w 3304"/>
              <a:gd name="T47" fmla="*/ 1897 h 3308"/>
              <a:gd name="T48" fmla="*/ 200 w 3304"/>
              <a:gd name="T49" fmla="*/ 200 h 3308"/>
              <a:gd name="T50" fmla="*/ 1324 w 3304"/>
              <a:gd name="T51" fmla="*/ 200 h 3308"/>
              <a:gd name="T52" fmla="*/ 3022 w 3304"/>
              <a:gd name="T53" fmla="*/ 1897 h 3308"/>
              <a:gd name="T54" fmla="*/ 1893 w 3304"/>
              <a:gd name="T55" fmla="*/ 3025 h 3308"/>
              <a:gd name="T56" fmla="*/ 200 w 3304"/>
              <a:gd name="T57" fmla="*/ 1332 h 3308"/>
              <a:gd name="T58" fmla="*/ 200 w 3304"/>
              <a:gd name="T59" fmla="*/ 200 h 3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04" h="3308">
                <a:moveTo>
                  <a:pt x="744" y="410"/>
                </a:moveTo>
                <a:cubicBezTo>
                  <a:pt x="654" y="410"/>
                  <a:pt x="569" y="445"/>
                  <a:pt x="505" y="509"/>
                </a:cubicBezTo>
                <a:cubicBezTo>
                  <a:pt x="441" y="573"/>
                  <a:pt x="406" y="658"/>
                  <a:pt x="406" y="748"/>
                </a:cubicBezTo>
                <a:cubicBezTo>
                  <a:pt x="406" y="839"/>
                  <a:pt x="441" y="924"/>
                  <a:pt x="505" y="988"/>
                </a:cubicBezTo>
                <a:cubicBezTo>
                  <a:pt x="569" y="1052"/>
                  <a:pt x="654" y="1087"/>
                  <a:pt x="744" y="1087"/>
                </a:cubicBezTo>
                <a:cubicBezTo>
                  <a:pt x="835" y="1087"/>
                  <a:pt x="920" y="1052"/>
                  <a:pt x="984" y="988"/>
                </a:cubicBezTo>
                <a:cubicBezTo>
                  <a:pt x="1048" y="924"/>
                  <a:pt x="1083" y="839"/>
                  <a:pt x="1083" y="748"/>
                </a:cubicBezTo>
                <a:cubicBezTo>
                  <a:pt x="1083" y="658"/>
                  <a:pt x="1048" y="573"/>
                  <a:pt x="984" y="509"/>
                </a:cubicBezTo>
                <a:cubicBezTo>
                  <a:pt x="920" y="445"/>
                  <a:pt x="835" y="410"/>
                  <a:pt x="744" y="410"/>
                </a:cubicBezTo>
                <a:close/>
                <a:moveTo>
                  <a:pt x="842" y="846"/>
                </a:moveTo>
                <a:cubicBezTo>
                  <a:pt x="816" y="872"/>
                  <a:pt x="781" y="887"/>
                  <a:pt x="744" y="887"/>
                </a:cubicBezTo>
                <a:cubicBezTo>
                  <a:pt x="707" y="887"/>
                  <a:pt x="673" y="872"/>
                  <a:pt x="646" y="846"/>
                </a:cubicBezTo>
                <a:cubicBezTo>
                  <a:pt x="620" y="820"/>
                  <a:pt x="606" y="785"/>
                  <a:pt x="606" y="748"/>
                </a:cubicBezTo>
                <a:cubicBezTo>
                  <a:pt x="606" y="711"/>
                  <a:pt x="620" y="676"/>
                  <a:pt x="646" y="650"/>
                </a:cubicBezTo>
                <a:cubicBezTo>
                  <a:pt x="673" y="624"/>
                  <a:pt x="707" y="610"/>
                  <a:pt x="744" y="610"/>
                </a:cubicBezTo>
                <a:cubicBezTo>
                  <a:pt x="781" y="610"/>
                  <a:pt x="816" y="624"/>
                  <a:pt x="842" y="650"/>
                </a:cubicBezTo>
                <a:cubicBezTo>
                  <a:pt x="869" y="676"/>
                  <a:pt x="883" y="711"/>
                  <a:pt x="883" y="748"/>
                </a:cubicBezTo>
                <a:cubicBezTo>
                  <a:pt x="883" y="785"/>
                  <a:pt x="869" y="820"/>
                  <a:pt x="842" y="846"/>
                </a:cubicBezTo>
                <a:close/>
                <a:moveTo>
                  <a:pt x="3304" y="1897"/>
                </a:moveTo>
                <a:lnTo>
                  <a:pt x="1407" y="0"/>
                </a:lnTo>
                <a:lnTo>
                  <a:pt x="0" y="0"/>
                </a:lnTo>
                <a:lnTo>
                  <a:pt x="0" y="1414"/>
                </a:lnTo>
                <a:lnTo>
                  <a:pt x="1893" y="3308"/>
                </a:lnTo>
                <a:lnTo>
                  <a:pt x="3304" y="1897"/>
                </a:lnTo>
                <a:close/>
                <a:moveTo>
                  <a:pt x="200" y="200"/>
                </a:moveTo>
                <a:lnTo>
                  <a:pt x="1324" y="200"/>
                </a:lnTo>
                <a:lnTo>
                  <a:pt x="3022" y="1897"/>
                </a:lnTo>
                <a:lnTo>
                  <a:pt x="1893" y="3025"/>
                </a:lnTo>
                <a:lnTo>
                  <a:pt x="200" y="1332"/>
                </a:lnTo>
                <a:lnTo>
                  <a:pt x="200" y="200"/>
                </a:lnTo>
                <a:close/>
              </a:path>
            </a:pathLst>
          </a:custGeom>
          <a:solidFill>
            <a:schemeClr val="accent1"/>
          </a:solidFill>
          <a:ln>
            <a:noFill/>
          </a:ln>
        </p:spPr>
      </p:sp>
      <p:sp>
        <p:nvSpPr>
          <p:cNvPr id="23" name="矩形: 圆角 22">
            <a:extLst>
              <a:ext uri="{FF2B5EF4-FFF2-40B4-BE49-F238E27FC236}">
                <a16:creationId xmlns:a16="http://schemas.microsoft.com/office/drawing/2014/main" id="{B842AEB4-CC62-401C-BEBE-F72E530F7686}"/>
              </a:ext>
            </a:extLst>
          </p:cNvPr>
          <p:cNvSpPr/>
          <p:nvPr/>
        </p:nvSpPr>
        <p:spPr>
          <a:xfrm>
            <a:off x="666750" y="1130299"/>
            <a:ext cx="10858500" cy="5003801"/>
          </a:xfrm>
          <a:prstGeom prst="roundRect">
            <a:avLst>
              <a:gd name="adj" fmla="val 2224"/>
            </a:avLst>
          </a:prstGeom>
          <a:noFill/>
          <a:ln>
            <a:gradFill flip="none" rotWithShape="1">
              <a:gsLst>
                <a:gs pos="26000">
                  <a:schemeClr val="accent1">
                    <a:lumMod val="5000"/>
                    <a:lumOff val="95000"/>
                    <a:alpha val="0"/>
                  </a:schemeClr>
                </a:gs>
                <a:gs pos="100000">
                  <a:schemeClr val="accent1"/>
                </a:gs>
              </a:gsLst>
              <a:lin ang="81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24007586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5E385-A3DD-4A4B-B2A9-289AA3CD1063}"/>
              </a:ext>
            </a:extLst>
          </p:cNvPr>
          <p:cNvSpPr>
            <a:spLocks noGrp="1"/>
          </p:cNvSpPr>
          <p:nvPr>
            <p:ph type="title"/>
          </p:nvPr>
        </p:nvSpPr>
        <p:spPr>
          <a:xfrm>
            <a:off x="838200" y="2611627"/>
            <a:ext cx="10515600" cy="738664"/>
          </a:xfrm>
        </p:spPr>
        <p:txBody>
          <a:bodyPr/>
          <a:lstStyle/>
          <a:p>
            <a:pPr>
              <a:lnSpc>
                <a:spcPct val="150000"/>
              </a:lnSpc>
            </a:pPr>
            <a:r>
              <a:rPr lang="zh-CN" altLang="en-US" sz="3200" b="1" dirty="0">
                <a:latin typeface="微软雅黑" panose="020B0503020204020204" pitchFamily="34" charset="-122"/>
                <a:ea typeface="微软雅黑" panose="020B0503020204020204" pitchFamily="34" charset="-122"/>
              </a:rPr>
              <a:t>谢谢</a:t>
            </a:r>
            <a:endParaRPr lang="zh-CN" altLang="en-US" sz="3200" dirty="0"/>
          </a:p>
        </p:txBody>
      </p:sp>
      <p:grpSp>
        <p:nvGrpSpPr>
          <p:cNvPr id="7" name="组合 6">
            <a:extLst>
              <a:ext uri="{FF2B5EF4-FFF2-40B4-BE49-F238E27FC236}">
                <a16:creationId xmlns:a16="http://schemas.microsoft.com/office/drawing/2014/main" id="{12184679-CF50-4798-82AC-E26BFF9E72AB}"/>
              </a:ext>
            </a:extLst>
          </p:cNvPr>
          <p:cNvGrpSpPr/>
          <p:nvPr/>
        </p:nvGrpSpPr>
        <p:grpSpPr>
          <a:xfrm>
            <a:off x="3197773" y="4412765"/>
            <a:ext cx="5698314" cy="474548"/>
            <a:chOff x="4123219" y="3996077"/>
            <a:chExt cx="5698314" cy="474548"/>
          </a:xfrm>
        </p:grpSpPr>
        <p:sp>
          <p:nvSpPr>
            <p:cNvPr id="6" name="矩形: 圆角 60">
              <a:extLst>
                <a:ext uri="{FF2B5EF4-FFF2-40B4-BE49-F238E27FC236}">
                  <a16:creationId xmlns:a16="http://schemas.microsoft.com/office/drawing/2014/main" id="{37C29205-34CE-41C2-9BB9-467BCAA46451}"/>
                </a:ext>
              </a:extLst>
            </p:cNvPr>
            <p:cNvSpPr/>
            <p:nvPr/>
          </p:nvSpPr>
          <p:spPr>
            <a:xfrm>
              <a:off x="4233876" y="4003027"/>
              <a:ext cx="2212694" cy="3143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9" name="文本占位符 67">
              <a:extLst>
                <a:ext uri="{FF2B5EF4-FFF2-40B4-BE49-F238E27FC236}">
                  <a16:creationId xmlns:a16="http://schemas.microsoft.com/office/drawing/2014/main" id="{623FF782-AF98-46E6-9FAC-1CEAED343AFA}"/>
                </a:ext>
              </a:extLst>
            </p:cNvPr>
            <p:cNvSpPr txBox="1">
              <a:spLocks/>
            </p:cNvSpPr>
            <p:nvPr/>
          </p:nvSpPr>
          <p:spPr>
            <a:xfrm>
              <a:off x="4123219" y="3996077"/>
              <a:ext cx="2548071" cy="47454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答辩人：杜兴兴</a:t>
              </a:r>
            </a:p>
          </p:txBody>
        </p:sp>
        <p:sp>
          <p:nvSpPr>
            <p:cNvPr id="11" name="矩形: 圆角 60">
              <a:extLst>
                <a:ext uri="{FF2B5EF4-FFF2-40B4-BE49-F238E27FC236}">
                  <a16:creationId xmlns:a16="http://schemas.microsoft.com/office/drawing/2014/main" id="{B5971F11-CFFC-4255-BFAC-362B902F23FE}"/>
                </a:ext>
              </a:extLst>
            </p:cNvPr>
            <p:cNvSpPr/>
            <p:nvPr/>
          </p:nvSpPr>
          <p:spPr>
            <a:xfrm>
              <a:off x="7384119" y="4003027"/>
              <a:ext cx="2212694" cy="3143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2" name="文本占位符 67">
              <a:extLst>
                <a:ext uri="{FF2B5EF4-FFF2-40B4-BE49-F238E27FC236}">
                  <a16:creationId xmlns:a16="http://schemas.microsoft.com/office/drawing/2014/main" id="{31E347DA-75D1-456B-B674-D946E601E06E}"/>
                </a:ext>
              </a:extLst>
            </p:cNvPr>
            <p:cNvSpPr txBox="1">
              <a:spLocks/>
            </p:cNvSpPr>
            <p:nvPr/>
          </p:nvSpPr>
          <p:spPr>
            <a:xfrm>
              <a:off x="7273462" y="3996077"/>
              <a:ext cx="2548071" cy="474548"/>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指导老师：曾庆</a:t>
              </a:r>
            </a:p>
          </p:txBody>
        </p:sp>
      </p:grpSp>
    </p:spTree>
    <p:extLst>
      <p:ext uri="{BB962C8B-B14F-4D97-AF65-F5344CB8AC3E}">
        <p14:creationId xmlns:p14="http://schemas.microsoft.com/office/powerpoint/2010/main" val="302612071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1847B88-7830-4C72-9D99-FC23A83C3596}"/>
              </a:ext>
            </a:extLst>
          </p:cNvPr>
          <p:cNvSpPr>
            <a:spLocks noGrp="1"/>
          </p:cNvSpPr>
          <p:nvPr>
            <p:ph type="body" sz="quarter" idx="12"/>
          </p:nvPr>
        </p:nvSpPr>
        <p:spPr/>
        <p:txBody>
          <a:bodyPr/>
          <a:lstStyle/>
          <a:p>
            <a:r>
              <a:rPr lang="en-US" altLang="zh-CN" dirty="0"/>
              <a:t>01</a:t>
            </a:r>
            <a:endParaRPr lang="zh-CN" altLang="en-US" dirty="0"/>
          </a:p>
        </p:txBody>
      </p:sp>
      <p:sp>
        <p:nvSpPr>
          <p:cNvPr id="2" name="标题 1">
            <a:extLst>
              <a:ext uri="{FF2B5EF4-FFF2-40B4-BE49-F238E27FC236}">
                <a16:creationId xmlns:a16="http://schemas.microsoft.com/office/drawing/2014/main" id="{175FC8E0-C6E0-4F4A-92A3-7DEB562E9C5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前言</a:t>
            </a:r>
          </a:p>
        </p:txBody>
      </p:sp>
    </p:spTree>
    <p:extLst>
      <p:ext uri="{BB962C8B-B14F-4D97-AF65-F5344CB8AC3E}">
        <p14:creationId xmlns:p14="http://schemas.microsoft.com/office/powerpoint/2010/main" val="39543965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2005339-57CC-470D-8298-1659A3C25513}"/>
              </a:ext>
            </a:extLst>
          </p:cNvPr>
          <p:cNvSpPr>
            <a:spLocks noGrp="1"/>
          </p:cNvSpPr>
          <p:nvPr>
            <p:ph type="title"/>
          </p:nvPr>
        </p:nvSpPr>
        <p:spPr/>
        <p:txBody>
          <a:bodyPr/>
          <a:lstStyle/>
          <a:p>
            <a:r>
              <a:rPr lang="en-US" altLang="zh-CN" dirty="0"/>
              <a:t>1.1</a:t>
            </a:r>
            <a:r>
              <a:rPr lang="zh-CN" altLang="en-US" dirty="0"/>
              <a:t>前言：研究背景</a:t>
            </a:r>
          </a:p>
        </p:txBody>
      </p:sp>
      <p:sp>
        <p:nvSpPr>
          <p:cNvPr id="7" name="矩形: 圆角 6">
            <a:extLst>
              <a:ext uri="{FF2B5EF4-FFF2-40B4-BE49-F238E27FC236}">
                <a16:creationId xmlns:a16="http://schemas.microsoft.com/office/drawing/2014/main" id="{0CE5BEB2-A206-4D00-8009-15F7D4814D58}"/>
              </a:ext>
            </a:extLst>
          </p:cNvPr>
          <p:cNvSpPr/>
          <p:nvPr/>
        </p:nvSpPr>
        <p:spPr>
          <a:xfrm>
            <a:off x="1326966" y="1125538"/>
            <a:ext cx="9175520"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梯形 8">
            <a:extLst>
              <a:ext uri="{FF2B5EF4-FFF2-40B4-BE49-F238E27FC236}">
                <a16:creationId xmlns:a16="http://schemas.microsoft.com/office/drawing/2014/main" id="{57882BB9-3774-42ED-B42F-63AB3966801B}"/>
              </a:ext>
            </a:extLst>
          </p:cNvPr>
          <p:cNvSpPr/>
          <p:nvPr/>
        </p:nvSpPr>
        <p:spPr>
          <a:xfrm rot="16200000">
            <a:off x="777454" y="1665903"/>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248D21E-038C-4A09-8A46-7EE611274B7A}"/>
              </a:ext>
            </a:extLst>
          </p:cNvPr>
          <p:cNvSpPr/>
          <p:nvPr/>
        </p:nvSpPr>
        <p:spPr>
          <a:xfrm>
            <a:off x="1076447" y="1451905"/>
            <a:ext cx="3647953"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8243E61-C99E-4729-B967-CBBEF3AEAA6C}"/>
              </a:ext>
            </a:extLst>
          </p:cNvPr>
          <p:cNvSpPr txBox="1"/>
          <p:nvPr/>
        </p:nvSpPr>
        <p:spPr>
          <a:xfrm>
            <a:off x="1519400" y="1502810"/>
            <a:ext cx="2762046" cy="523220"/>
          </a:xfrm>
          <a:prstGeom prst="rect">
            <a:avLst/>
          </a:prstGeom>
          <a:noFill/>
        </p:spPr>
        <p:txBody>
          <a:bodyPr wrap="square" rtlCol="0">
            <a:spAutoFit/>
          </a:bodyPr>
          <a:lstStyle/>
          <a:p>
            <a:pPr algn="ctr"/>
            <a:r>
              <a:rPr lang="zh-CN" altLang="en-US" sz="2800" dirty="0">
                <a:solidFill>
                  <a:schemeClr val="bg1"/>
                </a:solidFill>
                <a:latin typeface="宋体" panose="02010600030101010101" pitchFamily="2" charset="-122"/>
                <a:ea typeface="宋体" panose="02010600030101010101" pitchFamily="2" charset="-122"/>
              </a:rPr>
              <a:t>研究背景</a:t>
            </a:r>
          </a:p>
        </p:txBody>
      </p:sp>
      <p:sp>
        <p:nvSpPr>
          <p:cNvPr id="17" name="矩形 16">
            <a:extLst>
              <a:ext uri="{FF2B5EF4-FFF2-40B4-BE49-F238E27FC236}">
                <a16:creationId xmlns:a16="http://schemas.microsoft.com/office/drawing/2014/main" id="{282D7571-C94C-4844-8650-606E117D996E}"/>
              </a:ext>
            </a:extLst>
          </p:cNvPr>
          <p:cNvSpPr/>
          <p:nvPr/>
        </p:nvSpPr>
        <p:spPr>
          <a:xfrm>
            <a:off x="1739333" y="2272219"/>
            <a:ext cx="8271442" cy="2862322"/>
          </a:xfrm>
          <a:prstGeom prst="rect">
            <a:avLst/>
          </a:prstGeom>
        </p:spPr>
        <p:txBody>
          <a:bodyPr wrap="square">
            <a:spAutoFit/>
          </a:bodyPr>
          <a:lstStyle/>
          <a:p>
            <a:pPr marL="342900" indent="-342900">
              <a:buFont typeface="+mj-lt"/>
              <a:buAutoNum type="arabicPeriod"/>
            </a:pPr>
            <a:r>
              <a:rPr lang="zh-CN" altLang="zh-CN" dirty="0">
                <a:latin typeface="宋体" panose="02010600030101010101" pitchFamily="2" charset="-122"/>
                <a:ea typeface="宋体" panose="02010600030101010101" pitchFamily="2" charset="-122"/>
              </a:rPr>
              <a:t>作为有效缓解中、重度疼痛的阿片类药物，虽然许多人需要阿片类药物来控制他们的慢性和严重的疼痛，但这些治疗的一个常见后果是滥用、成瘾和升级到更恶劣的药物</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buFont typeface="+mj-lt"/>
              <a:buAutoNum type="arabicPeriod"/>
            </a:pPr>
            <a:r>
              <a:rPr lang="zh-CN" altLang="zh-CN" dirty="0">
                <a:latin typeface="宋体" panose="02010600030101010101" pitchFamily="2" charset="-122"/>
                <a:ea typeface="宋体" panose="02010600030101010101" pitchFamily="2" charset="-122"/>
              </a:rPr>
              <a:t>仅</a:t>
            </a:r>
            <a:r>
              <a:rPr lang="en-US" altLang="zh-CN" dirty="0">
                <a:latin typeface="宋体" panose="02010600030101010101" pitchFamily="2" charset="-122"/>
                <a:ea typeface="宋体" panose="02010600030101010101" pitchFamily="2" charset="-122"/>
              </a:rPr>
              <a:t>2013</a:t>
            </a:r>
            <a:r>
              <a:rPr lang="zh-CN" altLang="zh-CN" dirty="0">
                <a:latin typeface="宋体" panose="02010600030101010101" pitchFamily="2" charset="-122"/>
                <a:ea typeface="宋体" panose="02010600030101010101" pitchFamily="2" charset="-122"/>
              </a:rPr>
              <a:t>年全球就有</a:t>
            </a:r>
            <a:r>
              <a:rPr lang="en-US" altLang="zh-CN" dirty="0">
                <a:latin typeface="宋体" panose="02010600030101010101" pitchFamily="2" charset="-122"/>
                <a:ea typeface="宋体" panose="02010600030101010101" pitchFamily="2" charset="-122"/>
              </a:rPr>
              <a:t>2800</a:t>
            </a:r>
            <a:r>
              <a:rPr lang="zh-CN" altLang="zh-CN" dirty="0">
                <a:latin typeface="宋体" panose="02010600030101010101" pitchFamily="2" charset="-122"/>
                <a:ea typeface="宋体" panose="02010600030101010101" pitchFamily="2" charset="-122"/>
              </a:rPr>
              <a:t>万</a:t>
            </a:r>
            <a:r>
              <a:rPr lang="en-US" altLang="zh-CN" dirty="0">
                <a:latin typeface="宋体" panose="02010600030101010101" pitchFamily="2" charset="-122"/>
                <a:ea typeface="宋体" panose="02010600030101010101" pitchFamily="2" charset="-122"/>
              </a:rPr>
              <a:t>~3800</a:t>
            </a:r>
            <a:r>
              <a:rPr lang="zh-CN" altLang="zh-CN" dirty="0">
                <a:latin typeface="宋体" panose="02010600030101010101" pitchFamily="2" charset="-122"/>
                <a:ea typeface="宋体" panose="02010600030101010101" pitchFamily="2" charset="-122"/>
              </a:rPr>
              <a:t>万人非法使用阿片类药物（占</a:t>
            </a:r>
            <a:r>
              <a:rPr lang="en-US" altLang="zh-CN" dirty="0">
                <a:latin typeface="宋体" panose="02010600030101010101" pitchFamily="2" charset="-122"/>
                <a:ea typeface="宋体" panose="02010600030101010101" pitchFamily="2" charset="-122"/>
              </a:rPr>
              <a:t>15~65</a:t>
            </a:r>
            <a:r>
              <a:rPr lang="zh-CN" altLang="zh-CN" dirty="0">
                <a:latin typeface="宋体" panose="02010600030101010101" pitchFamily="2" charset="-122"/>
                <a:ea typeface="宋体" panose="02010600030101010101" pitchFamily="2" charset="-122"/>
              </a:rPr>
              <a:t>岁之间全球人口的</a:t>
            </a:r>
            <a:r>
              <a:rPr lang="en-US" altLang="zh-CN" dirty="0">
                <a:latin typeface="宋体" panose="02010600030101010101" pitchFamily="2" charset="-122"/>
                <a:ea typeface="宋体" panose="02010600030101010101" pitchFamily="2" charset="-122"/>
              </a:rPr>
              <a:t>0.6%~0.8%</a:t>
            </a:r>
            <a:r>
              <a:rPr lang="zh-CN"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buFont typeface="+mj-lt"/>
              <a:buAutoNum type="arabicPeriod"/>
            </a:pPr>
            <a:r>
              <a:rPr lang="zh-CN" altLang="zh-CN" dirty="0">
                <a:latin typeface="宋体" panose="02010600030101010101" pitchFamily="2" charset="-122"/>
                <a:ea typeface="宋体" panose="02010600030101010101" pitchFamily="2" charset="-122"/>
              </a:rPr>
              <a:t>在过去几十年里，阿片类药物滥用不仅仅是美国存在的问题，包括中国、美国、欧洲在内的世界大部分国家和地区都存在该问题</a:t>
            </a:r>
            <a:r>
              <a:rPr lang="zh-CN" altLang="en-US" dirty="0">
                <a:latin typeface="宋体" panose="02010600030101010101" pitchFamily="2" charset="-122"/>
                <a:ea typeface="宋体" panose="02010600030101010101" pitchFamily="2" charset="-122"/>
              </a:rPr>
              <a:t>；</a:t>
            </a:r>
          </a:p>
          <a:p>
            <a:pPr marL="285750" indent="-285750">
              <a:buFont typeface="Arial" panose="020B0604020202020204" pitchFamily="34" charset="0"/>
              <a:buChar char="•"/>
            </a:pPr>
            <a:endParaRPr lang="zh-CN" altLang="en-US" dirty="0">
              <a:latin typeface="宋体" panose="02010600030101010101" pitchFamily="2" charset="-122"/>
              <a:ea typeface="宋体" panose="02010600030101010101" pitchFamily="2" charset="-122"/>
            </a:endParaRPr>
          </a:p>
        </p:txBody>
      </p:sp>
      <p:sp>
        <p:nvSpPr>
          <p:cNvPr id="20" name="矩形: 圆角 19">
            <a:extLst>
              <a:ext uri="{FF2B5EF4-FFF2-40B4-BE49-F238E27FC236}">
                <a16:creationId xmlns:a16="http://schemas.microsoft.com/office/drawing/2014/main" id="{863CA186-B833-4F72-884E-73772331BDAA}"/>
              </a:ext>
            </a:extLst>
          </p:cNvPr>
          <p:cNvSpPr/>
          <p:nvPr/>
        </p:nvSpPr>
        <p:spPr>
          <a:xfrm>
            <a:off x="1273482" y="1130299"/>
            <a:ext cx="9229004"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276265647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2005339-57CC-470D-8298-1659A3C25513}"/>
              </a:ext>
            </a:extLst>
          </p:cNvPr>
          <p:cNvSpPr>
            <a:spLocks noGrp="1"/>
          </p:cNvSpPr>
          <p:nvPr>
            <p:ph type="title"/>
          </p:nvPr>
        </p:nvSpPr>
        <p:spPr/>
        <p:txBody>
          <a:bodyPr/>
          <a:lstStyle/>
          <a:p>
            <a:r>
              <a:rPr lang="en-US" altLang="zh-CN" dirty="0"/>
              <a:t>1.2</a:t>
            </a:r>
            <a:r>
              <a:rPr lang="zh-CN" altLang="en-US" dirty="0"/>
              <a:t>前言：研究现状</a:t>
            </a:r>
          </a:p>
        </p:txBody>
      </p:sp>
      <p:sp>
        <p:nvSpPr>
          <p:cNvPr id="7" name="矩形: 圆角 6">
            <a:extLst>
              <a:ext uri="{FF2B5EF4-FFF2-40B4-BE49-F238E27FC236}">
                <a16:creationId xmlns:a16="http://schemas.microsoft.com/office/drawing/2014/main" id="{0CE5BEB2-A206-4D00-8009-15F7D4814D58}"/>
              </a:ext>
            </a:extLst>
          </p:cNvPr>
          <p:cNvSpPr/>
          <p:nvPr/>
        </p:nvSpPr>
        <p:spPr>
          <a:xfrm>
            <a:off x="1326966" y="1125538"/>
            <a:ext cx="9175520"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梯形 8">
            <a:extLst>
              <a:ext uri="{FF2B5EF4-FFF2-40B4-BE49-F238E27FC236}">
                <a16:creationId xmlns:a16="http://schemas.microsoft.com/office/drawing/2014/main" id="{57882BB9-3774-42ED-B42F-63AB3966801B}"/>
              </a:ext>
            </a:extLst>
          </p:cNvPr>
          <p:cNvSpPr/>
          <p:nvPr/>
        </p:nvSpPr>
        <p:spPr>
          <a:xfrm rot="16200000">
            <a:off x="777454" y="1665903"/>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248D21E-038C-4A09-8A46-7EE611274B7A}"/>
              </a:ext>
            </a:extLst>
          </p:cNvPr>
          <p:cNvSpPr/>
          <p:nvPr/>
        </p:nvSpPr>
        <p:spPr>
          <a:xfrm>
            <a:off x="1076447" y="1451905"/>
            <a:ext cx="3647953"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8243E61-C99E-4729-B967-CBBEF3AEAA6C}"/>
              </a:ext>
            </a:extLst>
          </p:cNvPr>
          <p:cNvSpPr txBox="1"/>
          <p:nvPr/>
        </p:nvSpPr>
        <p:spPr>
          <a:xfrm>
            <a:off x="1519400" y="1502810"/>
            <a:ext cx="2762046" cy="523220"/>
          </a:xfrm>
          <a:prstGeom prst="rect">
            <a:avLst/>
          </a:prstGeom>
          <a:noFill/>
        </p:spPr>
        <p:txBody>
          <a:bodyPr wrap="square" rtlCol="0">
            <a:spAutoFit/>
          </a:bodyPr>
          <a:lstStyle/>
          <a:p>
            <a:pPr algn="ctr"/>
            <a:r>
              <a:rPr lang="zh-CN" altLang="en-US" sz="2800" dirty="0">
                <a:solidFill>
                  <a:schemeClr val="bg1"/>
                </a:solidFill>
                <a:latin typeface="宋体" panose="02010600030101010101" pitchFamily="2" charset="-122"/>
                <a:ea typeface="宋体" panose="02010600030101010101" pitchFamily="2" charset="-122"/>
              </a:rPr>
              <a:t>研究现状</a:t>
            </a:r>
          </a:p>
        </p:txBody>
      </p:sp>
      <p:sp>
        <p:nvSpPr>
          <p:cNvPr id="17" name="矩形 16">
            <a:extLst>
              <a:ext uri="{FF2B5EF4-FFF2-40B4-BE49-F238E27FC236}">
                <a16:creationId xmlns:a16="http://schemas.microsoft.com/office/drawing/2014/main" id="{282D7571-C94C-4844-8650-606E117D996E}"/>
              </a:ext>
            </a:extLst>
          </p:cNvPr>
          <p:cNvSpPr/>
          <p:nvPr/>
        </p:nvSpPr>
        <p:spPr>
          <a:xfrm>
            <a:off x="1739333" y="2272219"/>
            <a:ext cx="8271442" cy="3766865"/>
          </a:xfrm>
          <a:prstGeom prst="rect">
            <a:avLst/>
          </a:prstGeom>
        </p:spPr>
        <p:txBody>
          <a:bodyPr wrap="square">
            <a:spAutoFit/>
          </a:bodyPr>
          <a:lstStyle/>
          <a:p>
            <a:pPr marL="342900" indent="-342900">
              <a:lnSpc>
                <a:spcPct val="150000"/>
              </a:lnSpc>
              <a:buFont typeface="+mj-lt"/>
              <a:buAutoNum type="arabicPeriod"/>
            </a:pPr>
            <a:r>
              <a:rPr lang="zh-CN" altLang="zh-CN" dirty="0">
                <a:latin typeface="宋体" panose="02010600030101010101" pitchFamily="2" charset="-122"/>
                <a:ea typeface="宋体" panose="02010600030101010101" pitchFamily="2" charset="-122"/>
              </a:rPr>
              <a:t>传统模型在使用条件上较为苛刻，需要考虑数据分布是否合适、变量之间的共线性和交互作用等多种问题，特别是对多变量的问题尤为明显</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r>
              <a:rPr lang="zh-CN" altLang="zh-CN" dirty="0">
                <a:latin typeface="宋体" panose="02010600030101010101" pitchFamily="2" charset="-122"/>
                <a:ea typeface="宋体" panose="02010600030101010101" pitchFamily="2" charset="-122"/>
              </a:rPr>
              <a:t>相比于传统的统计方法而言，机器学习算法能够有效克服共线性、多变量、交互作用、数据分布未知等众多问题</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endParaRPr lang="en-US" altLang="zh-CN" dirty="0">
              <a:latin typeface="宋体" panose="02010600030101010101" pitchFamily="2" charset="-122"/>
              <a:ea typeface="宋体" panose="02010600030101010101" pitchFamily="2" charset="-122"/>
            </a:endParaRPr>
          </a:p>
          <a:p>
            <a:pPr marL="342900" indent="-342900">
              <a:lnSpc>
                <a:spcPct val="150000"/>
              </a:lnSpc>
              <a:buFont typeface="+mj-lt"/>
              <a:buAutoNum type="arabicPeriod"/>
            </a:pPr>
            <a:r>
              <a:rPr lang="zh-CN" altLang="zh-CN" dirty="0">
                <a:latin typeface="宋体" panose="02010600030101010101" pitchFamily="2" charset="-122"/>
                <a:ea typeface="宋体" panose="02010600030101010101" pitchFamily="2" charset="-122"/>
              </a:rPr>
              <a:t>目前广泛应用的机器学习算法包括神经网络、</a:t>
            </a:r>
            <a:r>
              <a:rPr lang="en-US" altLang="zh-CN" dirty="0">
                <a:latin typeface="宋体" panose="02010600030101010101" pitchFamily="2" charset="-122"/>
                <a:ea typeface="宋体" panose="02010600030101010101" pitchFamily="2" charset="-122"/>
              </a:rPr>
              <a:t>K</a:t>
            </a:r>
            <a:r>
              <a:rPr lang="zh-CN" altLang="zh-CN" dirty="0">
                <a:latin typeface="宋体" panose="02010600030101010101" pitchFamily="2" charset="-122"/>
                <a:ea typeface="宋体" panose="02010600030101010101" pitchFamily="2" charset="-122"/>
              </a:rPr>
              <a:t>近邻法、支持向量机、决策树算法、随机森林等，这些算法已经广泛应用与工程学、建筑学等领域，却很少有研究将这些算法应用在公共卫生领域</a:t>
            </a:r>
            <a:r>
              <a:rPr lang="zh-CN" altLang="en-US" dirty="0">
                <a:latin typeface="宋体" panose="02010600030101010101" pitchFamily="2" charset="-122"/>
                <a:ea typeface="宋体" panose="02010600030101010101" pitchFamily="2" charset="-122"/>
              </a:rPr>
              <a:t>。</a:t>
            </a:r>
          </a:p>
        </p:txBody>
      </p:sp>
      <p:sp>
        <p:nvSpPr>
          <p:cNvPr id="20" name="矩形: 圆角 19">
            <a:extLst>
              <a:ext uri="{FF2B5EF4-FFF2-40B4-BE49-F238E27FC236}">
                <a16:creationId xmlns:a16="http://schemas.microsoft.com/office/drawing/2014/main" id="{863CA186-B833-4F72-884E-73772331BDAA}"/>
              </a:ext>
            </a:extLst>
          </p:cNvPr>
          <p:cNvSpPr/>
          <p:nvPr/>
        </p:nvSpPr>
        <p:spPr>
          <a:xfrm>
            <a:off x="1273482" y="1130299"/>
            <a:ext cx="9229004"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183683683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2005339-57CC-470D-8298-1659A3C25513}"/>
              </a:ext>
            </a:extLst>
          </p:cNvPr>
          <p:cNvSpPr>
            <a:spLocks noGrp="1"/>
          </p:cNvSpPr>
          <p:nvPr>
            <p:ph type="title"/>
          </p:nvPr>
        </p:nvSpPr>
        <p:spPr/>
        <p:txBody>
          <a:bodyPr/>
          <a:lstStyle/>
          <a:p>
            <a:r>
              <a:rPr lang="en-US" altLang="zh-CN" dirty="0"/>
              <a:t>1.3</a:t>
            </a:r>
            <a:r>
              <a:rPr lang="zh-CN" altLang="en-US" dirty="0"/>
              <a:t>前言：研究思路</a:t>
            </a:r>
          </a:p>
        </p:txBody>
      </p:sp>
      <p:sp>
        <p:nvSpPr>
          <p:cNvPr id="7" name="矩形: 圆角 6">
            <a:extLst>
              <a:ext uri="{FF2B5EF4-FFF2-40B4-BE49-F238E27FC236}">
                <a16:creationId xmlns:a16="http://schemas.microsoft.com/office/drawing/2014/main" id="{0CE5BEB2-A206-4D00-8009-15F7D4814D58}"/>
              </a:ext>
            </a:extLst>
          </p:cNvPr>
          <p:cNvSpPr/>
          <p:nvPr/>
        </p:nvSpPr>
        <p:spPr>
          <a:xfrm>
            <a:off x="1326966" y="1125538"/>
            <a:ext cx="9175520" cy="5008562"/>
          </a:xfrm>
          <a:prstGeom prst="roundRect">
            <a:avLst>
              <a:gd name="adj" fmla="val 3124"/>
            </a:avLst>
          </a:prstGeom>
          <a:solidFill>
            <a:schemeClr val="bg1"/>
          </a:solidFill>
          <a:ln>
            <a:noFill/>
          </a:ln>
          <a:effectLst>
            <a:outerShdw blurRad="254000" algn="ctr"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
        <p:nvSpPr>
          <p:cNvPr id="9" name="梯形 8">
            <a:extLst>
              <a:ext uri="{FF2B5EF4-FFF2-40B4-BE49-F238E27FC236}">
                <a16:creationId xmlns:a16="http://schemas.microsoft.com/office/drawing/2014/main" id="{57882BB9-3774-42ED-B42F-63AB3966801B}"/>
              </a:ext>
            </a:extLst>
          </p:cNvPr>
          <p:cNvSpPr/>
          <p:nvPr/>
        </p:nvSpPr>
        <p:spPr>
          <a:xfrm rot="16200000">
            <a:off x="777454" y="1665903"/>
            <a:ext cx="795022" cy="197036"/>
          </a:xfrm>
          <a:prstGeom prst="trapezoid">
            <a:avLst>
              <a:gd name="adj" fmla="val 4398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248D21E-038C-4A09-8A46-7EE611274B7A}"/>
              </a:ext>
            </a:extLst>
          </p:cNvPr>
          <p:cNvSpPr/>
          <p:nvPr/>
        </p:nvSpPr>
        <p:spPr>
          <a:xfrm>
            <a:off x="1076447" y="1451905"/>
            <a:ext cx="3647953" cy="625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8243E61-C99E-4729-B967-CBBEF3AEAA6C}"/>
              </a:ext>
            </a:extLst>
          </p:cNvPr>
          <p:cNvSpPr txBox="1"/>
          <p:nvPr/>
        </p:nvSpPr>
        <p:spPr>
          <a:xfrm>
            <a:off x="1519400" y="1502810"/>
            <a:ext cx="2762046" cy="523220"/>
          </a:xfrm>
          <a:prstGeom prst="rect">
            <a:avLst/>
          </a:prstGeom>
          <a:noFill/>
        </p:spPr>
        <p:txBody>
          <a:bodyPr wrap="square" rtlCol="0">
            <a:spAutoFit/>
          </a:bodyPr>
          <a:lstStyle/>
          <a:p>
            <a:pPr algn="ctr"/>
            <a:r>
              <a:rPr lang="zh-CN" altLang="en-US" sz="2800" dirty="0">
                <a:solidFill>
                  <a:schemeClr val="bg1"/>
                </a:solidFill>
                <a:latin typeface="宋体" panose="02010600030101010101" pitchFamily="2" charset="-122"/>
                <a:ea typeface="宋体" panose="02010600030101010101" pitchFamily="2" charset="-122"/>
              </a:rPr>
              <a:t>研究思路</a:t>
            </a:r>
          </a:p>
        </p:txBody>
      </p:sp>
      <p:sp>
        <p:nvSpPr>
          <p:cNvPr id="17" name="矩形 16">
            <a:extLst>
              <a:ext uri="{FF2B5EF4-FFF2-40B4-BE49-F238E27FC236}">
                <a16:creationId xmlns:a16="http://schemas.microsoft.com/office/drawing/2014/main" id="{282D7571-C94C-4844-8650-606E117D996E}"/>
              </a:ext>
            </a:extLst>
          </p:cNvPr>
          <p:cNvSpPr/>
          <p:nvPr/>
        </p:nvSpPr>
        <p:spPr>
          <a:xfrm>
            <a:off x="1739333" y="2272219"/>
            <a:ext cx="8271442" cy="2762744"/>
          </a:xfrm>
          <a:prstGeom prst="rect">
            <a:avLst/>
          </a:prstGeom>
        </p:spPr>
        <p:txBody>
          <a:bodyPr wrap="square">
            <a:spAutoFit/>
          </a:bodyPr>
          <a:lstStyle/>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对不同地区、不同类型的阿片类药物进行描述性分析；</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提取与阿片类药物报告量有较强相关性的社会、经济属性；</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将整理后的数据划分为训练集和测试集；</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利用多种机器学习算法来预测阿片类药物的使用量；</a:t>
            </a:r>
            <a:endParaRPr lang="en-US" altLang="zh-CN" dirty="0">
              <a:latin typeface="宋体" panose="02010600030101010101" pitchFamily="2" charset="-122"/>
              <a:ea typeface="宋体" panose="02010600030101010101" pitchFamily="2" charset="-122"/>
            </a:endParaRPr>
          </a:p>
          <a:p>
            <a:pPr marL="342900" indent="-342900">
              <a:lnSpc>
                <a:spcPct val="200000"/>
              </a:lnSpc>
              <a:buFont typeface="+mj-lt"/>
              <a:buAutoNum type="arabicPeriod"/>
            </a:pPr>
            <a:r>
              <a:rPr lang="zh-CN" altLang="en-US" dirty="0">
                <a:latin typeface="宋体" panose="02010600030101010101" pitchFamily="2" charset="-122"/>
                <a:ea typeface="宋体" panose="02010600030101010101" pitchFamily="2" charset="-122"/>
              </a:rPr>
              <a:t>评价和比较不同算法的优劣；</a:t>
            </a:r>
          </a:p>
        </p:txBody>
      </p:sp>
      <p:sp>
        <p:nvSpPr>
          <p:cNvPr id="20" name="矩形: 圆角 19">
            <a:extLst>
              <a:ext uri="{FF2B5EF4-FFF2-40B4-BE49-F238E27FC236}">
                <a16:creationId xmlns:a16="http://schemas.microsoft.com/office/drawing/2014/main" id="{863CA186-B833-4F72-884E-73772331BDAA}"/>
              </a:ext>
            </a:extLst>
          </p:cNvPr>
          <p:cNvSpPr/>
          <p:nvPr/>
        </p:nvSpPr>
        <p:spPr>
          <a:xfrm>
            <a:off x="1273482" y="1130299"/>
            <a:ext cx="9229004" cy="5003801"/>
          </a:xfrm>
          <a:prstGeom prst="roundRect">
            <a:avLst>
              <a:gd name="adj" fmla="val 2568"/>
            </a:avLst>
          </a:prstGeom>
          <a:noFill/>
          <a:ln>
            <a:gradFill flip="none" rotWithShape="1">
              <a:gsLst>
                <a:gs pos="26000">
                  <a:schemeClr val="accent1">
                    <a:lumMod val="5000"/>
                    <a:lumOff val="95000"/>
                    <a:alpha val="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337473751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81847B88-7830-4C72-9D99-FC23A83C3596}"/>
              </a:ext>
            </a:extLst>
          </p:cNvPr>
          <p:cNvSpPr>
            <a:spLocks noGrp="1"/>
          </p:cNvSpPr>
          <p:nvPr>
            <p:ph type="body" sz="quarter" idx="12"/>
          </p:nvPr>
        </p:nvSpPr>
        <p:spPr/>
        <p:txBody>
          <a:bodyPr/>
          <a:lstStyle/>
          <a:p>
            <a:r>
              <a:rPr lang="en-US" altLang="zh-CN" dirty="0"/>
              <a:t>02</a:t>
            </a:r>
            <a:endParaRPr lang="zh-CN" altLang="en-US" dirty="0"/>
          </a:p>
        </p:txBody>
      </p:sp>
      <p:sp>
        <p:nvSpPr>
          <p:cNvPr id="2" name="标题 1">
            <a:extLst>
              <a:ext uri="{FF2B5EF4-FFF2-40B4-BE49-F238E27FC236}">
                <a16:creationId xmlns:a16="http://schemas.microsoft.com/office/drawing/2014/main" id="{175FC8E0-C6E0-4F4A-92A3-7DEB562E9C51}"/>
              </a:ext>
            </a:extLst>
          </p:cNvPr>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方法</a:t>
            </a:r>
          </a:p>
        </p:txBody>
      </p:sp>
    </p:spTree>
    <p:extLst>
      <p:ext uri="{BB962C8B-B14F-4D97-AF65-F5344CB8AC3E}">
        <p14:creationId xmlns:p14="http://schemas.microsoft.com/office/powerpoint/2010/main" val="137197782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en-US" altLang="zh-CN" dirty="0"/>
              <a:t>2.1</a:t>
            </a:r>
            <a:r>
              <a:rPr lang="zh-CN" altLang="en-US" dirty="0"/>
              <a:t>方法：数据方法</a:t>
            </a:r>
          </a:p>
        </p:txBody>
      </p:sp>
      <p:sp>
        <p:nvSpPr>
          <p:cNvPr id="2" name="文本框 1">
            <a:extLst>
              <a:ext uri="{FF2B5EF4-FFF2-40B4-BE49-F238E27FC236}">
                <a16:creationId xmlns:a16="http://schemas.microsoft.com/office/drawing/2014/main" id="{4753538E-07AC-4393-86D8-0CEB03DA66CF}"/>
              </a:ext>
            </a:extLst>
          </p:cNvPr>
          <p:cNvSpPr txBox="1"/>
          <p:nvPr/>
        </p:nvSpPr>
        <p:spPr>
          <a:xfrm>
            <a:off x="1476374" y="1729497"/>
            <a:ext cx="10210801" cy="4803623"/>
          </a:xfrm>
          <a:prstGeom prst="rect">
            <a:avLst/>
          </a:prstGeom>
          <a:noFill/>
        </p:spPr>
        <p:txBody>
          <a:bodyPr wrap="square" rtlCol="0">
            <a:spAutoFit/>
          </a:bodyPr>
          <a:lstStyle/>
          <a:p>
            <a:pPr marL="742950" lvl="1"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来源说明：</a:t>
            </a:r>
            <a:endParaRPr lang="en-US" altLang="zh-CN" b="1"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美国国家法医实验室信息系统（</a:t>
            </a:r>
            <a:r>
              <a:rPr lang="en-US" altLang="zh-CN" sz="1700" u="sng" dirty="0">
                <a:latin typeface="宋体" panose="02010600030101010101" pitchFamily="2" charset="-122"/>
                <a:ea typeface="宋体" panose="02010600030101010101" pitchFamily="2" charset="-122"/>
                <a:hlinkClick r:id="rId3"/>
              </a:rPr>
              <a:t>https://www.nflis.deadiversion.usdoj.gov</a:t>
            </a:r>
            <a:r>
              <a:rPr lang="zh-CN" altLang="zh-CN" sz="1700" dirty="0">
                <a:latin typeface="宋体" panose="02010600030101010101" pitchFamily="2" charset="-122"/>
                <a:ea typeface="宋体" panose="02010600030101010101" pitchFamily="2" charset="-122"/>
              </a:rPr>
              <a:t>）</a:t>
            </a:r>
            <a:endParaRPr lang="en-US" altLang="zh-CN" sz="1700"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美国人口统计局（</a:t>
            </a:r>
            <a:r>
              <a:rPr lang="en-US" altLang="zh-CN" sz="1700" u="sng" dirty="0">
                <a:latin typeface="宋体" panose="02010600030101010101" pitchFamily="2" charset="-122"/>
                <a:ea typeface="宋体" panose="02010600030101010101" pitchFamily="2" charset="-122"/>
                <a:hlinkClick r:id="rId4"/>
              </a:rPr>
              <a:t>https://www.commerce.gov</a:t>
            </a:r>
            <a:r>
              <a:rPr lang="zh-CN" altLang="zh-CN" sz="1700" dirty="0">
                <a:latin typeface="宋体" panose="02010600030101010101" pitchFamily="2" charset="-122"/>
                <a:ea typeface="宋体" panose="02010600030101010101" pitchFamily="2" charset="-122"/>
              </a:rPr>
              <a:t>）</a:t>
            </a:r>
            <a:endParaRPr lang="en-US" altLang="zh-CN" sz="1700" dirty="0">
              <a:latin typeface="宋体" panose="02010600030101010101" pitchFamily="2" charset="-122"/>
              <a:ea typeface="宋体" panose="02010600030101010101" pitchFamily="2" charset="-122"/>
            </a:endParaRPr>
          </a:p>
          <a:p>
            <a:pPr marL="742950" lvl="1" indent="-285750">
              <a:lnSpc>
                <a:spcPct val="17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数据内容：</a:t>
            </a:r>
            <a:endParaRPr lang="en-US" altLang="zh-CN" b="1"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美国</a:t>
            </a:r>
            <a:r>
              <a:rPr lang="en-US" altLang="zh-CN" sz="1700" dirty="0">
                <a:latin typeface="宋体" panose="02010600030101010101" pitchFamily="2" charset="-122"/>
                <a:ea typeface="宋体" panose="02010600030101010101" pitchFamily="2" charset="-122"/>
              </a:rPr>
              <a:t>462</a:t>
            </a:r>
            <a:r>
              <a:rPr lang="zh-CN" altLang="zh-CN" sz="1700" dirty="0">
                <a:latin typeface="宋体" panose="02010600030101010101" pitchFamily="2" charset="-122"/>
                <a:ea typeface="宋体" panose="02010600030101010101" pitchFamily="2" charset="-122"/>
              </a:rPr>
              <a:t>个县</a:t>
            </a:r>
            <a:r>
              <a:rPr lang="zh-CN" altLang="en-US" sz="1700" dirty="0">
                <a:latin typeface="宋体" panose="02010600030101010101" pitchFamily="2" charset="-122"/>
                <a:ea typeface="宋体" panose="02010600030101010101" pitchFamily="2" charset="-122"/>
              </a:rPr>
              <a:t>在</a:t>
            </a:r>
            <a:r>
              <a:rPr lang="en-US" altLang="zh-CN" sz="1700" dirty="0">
                <a:latin typeface="宋体" panose="02010600030101010101" pitchFamily="2" charset="-122"/>
                <a:ea typeface="宋体" panose="02010600030101010101" pitchFamily="2" charset="-122"/>
              </a:rPr>
              <a:t>2010-2016</a:t>
            </a:r>
            <a:r>
              <a:rPr lang="zh-CN" altLang="zh-CN" sz="1700" dirty="0">
                <a:latin typeface="宋体" panose="02010600030101010101" pitchFamily="2" charset="-122"/>
                <a:ea typeface="宋体" panose="02010600030101010101" pitchFamily="2" charset="-122"/>
              </a:rPr>
              <a:t>年</a:t>
            </a:r>
            <a:r>
              <a:rPr lang="en-US" altLang="zh-CN" sz="1700" dirty="0">
                <a:latin typeface="宋体" panose="02010600030101010101" pitchFamily="2" charset="-122"/>
                <a:ea typeface="宋体" panose="02010600030101010101" pitchFamily="2" charset="-122"/>
              </a:rPr>
              <a:t>462</a:t>
            </a:r>
            <a:r>
              <a:rPr lang="zh-CN" altLang="zh-CN" sz="1700" dirty="0">
                <a:latin typeface="宋体" panose="02010600030101010101" pitchFamily="2" charset="-122"/>
                <a:ea typeface="宋体" panose="02010600030101010101" pitchFamily="2" charset="-122"/>
              </a:rPr>
              <a:t>个县的共计</a:t>
            </a:r>
            <a:r>
              <a:rPr lang="en-US" altLang="zh-CN" sz="1700" dirty="0">
                <a:latin typeface="宋体" panose="02010600030101010101" pitchFamily="2" charset="-122"/>
                <a:ea typeface="宋体" panose="02010600030101010101" pitchFamily="2" charset="-122"/>
              </a:rPr>
              <a:t>24062</a:t>
            </a:r>
            <a:r>
              <a:rPr lang="zh-CN" altLang="zh-CN" sz="1700" dirty="0">
                <a:latin typeface="宋体" panose="02010600030101010101" pitchFamily="2" charset="-122"/>
                <a:ea typeface="宋体" panose="02010600030101010101" pitchFamily="2" charset="-122"/>
              </a:rPr>
              <a:t>条阿片类药物鉴定计数</a:t>
            </a:r>
            <a:endParaRPr lang="en-US" altLang="zh-CN" sz="1700"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各年份各县的</a:t>
            </a:r>
            <a:r>
              <a:rPr lang="en-US" altLang="zh-CN" sz="1700" dirty="0">
                <a:latin typeface="宋体" panose="02010600030101010101" pitchFamily="2" charset="-122"/>
                <a:ea typeface="宋体" panose="02010600030101010101" pitchFamily="2" charset="-122"/>
              </a:rPr>
              <a:t>704</a:t>
            </a:r>
            <a:r>
              <a:rPr lang="zh-CN" altLang="zh-CN" sz="1700" dirty="0">
                <a:latin typeface="宋体" panose="02010600030101010101" pitchFamily="2" charset="-122"/>
                <a:ea typeface="宋体" panose="02010600030101010101" pitchFamily="2" charset="-122"/>
              </a:rPr>
              <a:t>个常见的社会</a:t>
            </a:r>
            <a:r>
              <a:rPr lang="zh-CN" altLang="en-US" sz="1700" dirty="0">
                <a:latin typeface="宋体" panose="02010600030101010101" pitchFamily="2" charset="-122"/>
                <a:ea typeface="宋体" panose="02010600030101010101" pitchFamily="2" charset="-122"/>
              </a:rPr>
              <a:t>、</a:t>
            </a:r>
            <a:r>
              <a:rPr lang="zh-CN" altLang="zh-CN" sz="1700" dirty="0">
                <a:latin typeface="宋体" panose="02010600030101010101" pitchFamily="2" charset="-122"/>
                <a:ea typeface="宋体" panose="02010600030101010101" pitchFamily="2" charset="-122"/>
              </a:rPr>
              <a:t>经济因素</a:t>
            </a:r>
            <a:endParaRPr lang="en-US" altLang="zh-CN" sz="1700"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700" dirty="0">
                <a:latin typeface="宋体" panose="02010600030101010101" pitchFamily="2" charset="-122"/>
                <a:ea typeface="宋体" panose="02010600030101010101" pitchFamily="2" charset="-122"/>
              </a:rPr>
              <a:t>五个州：俄亥俄州、肯塔基州、西弗吉尼亚州、弗吉尼亚州和宾夕法尼亚州。</a:t>
            </a:r>
          </a:p>
          <a:p>
            <a:pPr lvl="1"/>
            <a:endParaRPr lang="en-US" altLang="zh-CN"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软件说明：</a:t>
            </a:r>
            <a:endParaRPr lang="en-US" altLang="zh-CN" b="1" dirty="0">
              <a:latin typeface="宋体" panose="02010600030101010101" pitchFamily="2" charset="-122"/>
              <a:ea typeface="宋体" panose="02010600030101010101" pitchFamily="2" charset="-122"/>
            </a:endParaRPr>
          </a:p>
          <a:p>
            <a:pPr marL="1200150" lvl="2" indent="-285750">
              <a:lnSpc>
                <a:spcPct val="170000"/>
              </a:lnSpc>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整理数据</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Office Excel2016 </a:t>
            </a:r>
          </a:p>
          <a:p>
            <a:pPr marL="1200150" lvl="2" indent="-285750">
              <a:lnSpc>
                <a:spcPct val="170000"/>
              </a:lnSpc>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统计分析：</a:t>
            </a:r>
            <a:r>
              <a:rPr lang="en-US" altLang="zh-CN" sz="1600" dirty="0">
                <a:latin typeface="宋体" panose="02010600030101010101" pitchFamily="2" charset="-122"/>
                <a:ea typeface="宋体" panose="02010600030101010101" pitchFamily="2" charset="-122"/>
              </a:rPr>
              <a:t>Python3.6</a:t>
            </a:r>
          </a:p>
          <a:p>
            <a:pPr marL="1200150" lvl="2" indent="-285750">
              <a:lnSpc>
                <a:spcPct val="170000"/>
              </a:lnSpc>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使用到的程序包</a:t>
            </a:r>
            <a:r>
              <a:rPr lang="en-US"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os</a:t>
            </a:r>
            <a:r>
              <a:rPr lang="zh-CN"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zipfile</a:t>
            </a:r>
            <a:r>
              <a:rPr lang="zh-CN"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numpy</a:t>
            </a:r>
            <a:r>
              <a:rPr lang="zh-CN" altLang="zh-CN"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pandas</a:t>
            </a:r>
            <a:r>
              <a:rPr lang="zh-CN" altLang="zh-CN"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seaborn</a:t>
            </a:r>
            <a:r>
              <a:rPr lang="zh-CN" altLang="zh-CN"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matplotlib</a:t>
            </a:r>
            <a:r>
              <a:rPr lang="zh-CN" altLang="zh-CN"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sklearn</a:t>
            </a:r>
            <a:endParaRPr lang="en-US" altLang="zh-CN" sz="1600" dirty="0">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BD3BAC17-9A15-4D25-966E-903F41EAFEA4}"/>
              </a:ext>
            </a:extLst>
          </p:cNvPr>
          <p:cNvSpPr txBox="1"/>
          <p:nvPr/>
        </p:nvSpPr>
        <p:spPr>
          <a:xfrm>
            <a:off x="0" y="1042813"/>
            <a:ext cx="3125164"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数据说明</a:t>
            </a:r>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9450176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CC67C8-B7BC-4256-9FB4-EB46C02C86A9}"/>
              </a:ext>
            </a:extLst>
          </p:cNvPr>
          <p:cNvSpPr>
            <a:spLocks noGrp="1"/>
          </p:cNvSpPr>
          <p:nvPr>
            <p:ph type="title"/>
          </p:nvPr>
        </p:nvSpPr>
        <p:spPr/>
        <p:txBody>
          <a:bodyPr/>
          <a:lstStyle/>
          <a:p>
            <a:r>
              <a:rPr lang="en-US" altLang="zh-CN" dirty="0"/>
              <a:t>2.1</a:t>
            </a:r>
            <a:r>
              <a:rPr lang="zh-CN" altLang="en-US" dirty="0"/>
              <a:t>方法：数据方法</a:t>
            </a:r>
          </a:p>
        </p:txBody>
      </p:sp>
      <p:sp>
        <p:nvSpPr>
          <p:cNvPr id="2" name="文本框 1">
            <a:extLst>
              <a:ext uri="{FF2B5EF4-FFF2-40B4-BE49-F238E27FC236}">
                <a16:creationId xmlns:a16="http://schemas.microsoft.com/office/drawing/2014/main" id="{4753538E-07AC-4393-86D8-0CEB03DA66CF}"/>
              </a:ext>
            </a:extLst>
          </p:cNvPr>
          <p:cNvSpPr txBox="1"/>
          <p:nvPr/>
        </p:nvSpPr>
        <p:spPr>
          <a:xfrm>
            <a:off x="1247776" y="1654807"/>
            <a:ext cx="10569574" cy="5262979"/>
          </a:xfrm>
          <a:prstGeom prst="rect">
            <a:avLst/>
          </a:prstGeom>
          <a:noFill/>
        </p:spPr>
        <p:txBody>
          <a:bodyPr wrap="square" rtlCol="0">
            <a:spAutoFit/>
          </a:bodyPr>
          <a:lstStyle/>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无效数据处理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删除只在特定年份测量的因素</a:t>
            </a:r>
            <a:endParaRPr lang="en-US" altLang="zh-CN" sz="1600"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删除所有县数据不完整的因素</a:t>
            </a:r>
            <a:endParaRPr lang="en-US" altLang="zh-CN" sz="1600" dirty="0">
              <a:latin typeface="宋体" panose="02010600030101010101" pitchFamily="2" charset="-122"/>
              <a:ea typeface="宋体" panose="02010600030101010101" pitchFamily="2" charset="-122"/>
            </a:endParaRP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缺失值处理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当某一条观测数据缺失项大于总项的</a:t>
            </a:r>
            <a:r>
              <a:rPr lang="en-US" altLang="zh-CN" sz="1600" dirty="0">
                <a:latin typeface="宋体" panose="02010600030101010101" pitchFamily="2" charset="-122"/>
                <a:ea typeface="宋体" panose="02010600030101010101" pitchFamily="2" charset="-122"/>
              </a:rPr>
              <a:t>65%</a:t>
            </a:r>
            <a:r>
              <a:rPr lang="zh-CN" altLang="zh-CN" sz="1600" dirty="0">
                <a:latin typeface="宋体" panose="02010600030101010101" pitchFamily="2" charset="-122"/>
                <a:ea typeface="宋体" panose="02010600030101010101" pitchFamily="2" charset="-122"/>
              </a:rPr>
              <a:t>时，故选择删除记录</a:t>
            </a:r>
            <a:endParaRPr lang="en-US" altLang="zh-CN" sz="1600"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删除记录之后用列均值对缺失数据进行填补</a:t>
            </a:r>
            <a:endParaRPr lang="en-US" altLang="zh-CN" sz="1600" dirty="0">
              <a:latin typeface="宋体" panose="02010600030101010101" pitchFamily="2" charset="-122"/>
              <a:ea typeface="宋体" panose="02010600030101010101" pitchFamily="2" charset="-122"/>
            </a:endParaRP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离散化处理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将各县的“阿片类药物使用报告量”离散化成</a:t>
            </a:r>
            <a:r>
              <a:rPr lang="en-US" altLang="zh-CN" sz="1600" dirty="0">
                <a:latin typeface="宋体" panose="02010600030101010101" pitchFamily="2" charset="-122"/>
                <a:ea typeface="宋体" panose="02010600030101010101" pitchFamily="2" charset="-122"/>
              </a:rPr>
              <a:t>6</a:t>
            </a:r>
            <a:r>
              <a:rPr lang="zh-CN" altLang="zh-CN" sz="1600" dirty="0">
                <a:latin typeface="宋体" panose="02010600030101010101" pitchFamily="2" charset="-122"/>
                <a:ea typeface="宋体" panose="02010600030101010101" pitchFamily="2" charset="-122"/>
              </a:rPr>
              <a:t>个水平</a:t>
            </a:r>
            <a:endParaRPr lang="en-US" altLang="zh-CN" sz="1600" dirty="0">
              <a:latin typeface="宋体" panose="02010600030101010101" pitchFamily="2" charset="-122"/>
              <a:ea typeface="宋体" panose="02010600030101010101" pitchFamily="2" charset="-122"/>
            </a:endParaRPr>
          </a:p>
          <a:p>
            <a:pPr marL="1657350" lvl="3" indent="-285750">
              <a:buFont typeface="Arial" panose="020B0604020202020204" pitchFamily="34" charset="0"/>
              <a:buChar char="•"/>
            </a:pPr>
            <a:r>
              <a:rPr lang="en-US" altLang="zh-CN" sz="1600" dirty="0">
                <a:latin typeface="宋体" panose="02010600030101010101" pitchFamily="2" charset="-122"/>
                <a:ea typeface="宋体" panose="02010600030101010101" pitchFamily="2" charset="-122"/>
              </a:rPr>
              <a:t>(0</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1-9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10-99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100-499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500-999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1000-4999</a:t>
            </a:r>
            <a:r>
              <a:rPr lang="zh-CN" altLang="zh-CN" sz="1600" dirty="0">
                <a:latin typeface="宋体" panose="02010600030101010101" pitchFamily="2" charset="-122"/>
                <a:ea typeface="宋体" panose="02010600030101010101" pitchFamily="2" charset="-122"/>
              </a:rPr>
              <a:t>例、</a:t>
            </a:r>
            <a:r>
              <a:rPr lang="en-US" altLang="zh-CN" sz="1600" dirty="0">
                <a:latin typeface="宋体" panose="02010600030101010101" pitchFamily="2" charset="-122"/>
                <a:ea typeface="宋体" panose="02010600030101010101" pitchFamily="2" charset="-122"/>
              </a:rPr>
              <a:t>5000</a:t>
            </a:r>
            <a:r>
              <a:rPr lang="zh-CN" altLang="zh-CN" sz="1600" dirty="0">
                <a:latin typeface="宋体" panose="02010600030101010101" pitchFamily="2" charset="-122"/>
                <a:ea typeface="宋体" panose="02010600030101010101" pitchFamily="2" charset="-122"/>
              </a:rPr>
              <a:t>例以上</a:t>
            </a:r>
            <a:r>
              <a:rPr lang="en-US" altLang="zh-CN" sz="1600" dirty="0">
                <a:latin typeface="宋体" panose="02010600030101010101" pitchFamily="2" charset="-122"/>
                <a:ea typeface="宋体" panose="02010600030101010101" pitchFamily="2" charset="-122"/>
              </a:rPr>
              <a:t>)</a:t>
            </a: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变量选取处理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选择了</a:t>
            </a:r>
            <a:r>
              <a:rPr lang="en-US" altLang="zh-CN" sz="1600" dirty="0">
                <a:latin typeface="宋体" panose="02010600030101010101" pitchFamily="2" charset="-122"/>
                <a:ea typeface="宋体" panose="02010600030101010101" pitchFamily="2" charset="-122"/>
              </a:rPr>
              <a:t>2010</a:t>
            </a:r>
            <a:r>
              <a:rPr lang="zh-CN" altLang="zh-CN"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-2016</a:t>
            </a:r>
            <a:r>
              <a:rPr lang="zh-CN" altLang="zh-CN" sz="1600" dirty="0">
                <a:latin typeface="宋体" panose="02010600030101010101" pitchFamily="2" charset="-122"/>
                <a:ea typeface="宋体" panose="02010600030101010101" pitchFamily="2" charset="-122"/>
              </a:rPr>
              <a:t>年各个年份的社会经济属性与阿片类药物报告量的相关系数均大于</a:t>
            </a:r>
            <a:r>
              <a:rPr lang="en-US" altLang="zh-CN" sz="1600" dirty="0">
                <a:latin typeface="宋体" panose="02010600030101010101" pitchFamily="2" charset="-122"/>
                <a:ea typeface="宋体" panose="02010600030101010101" pitchFamily="2" charset="-122"/>
              </a:rPr>
              <a:t>0.5</a:t>
            </a:r>
            <a:r>
              <a:rPr lang="zh-CN" altLang="zh-CN" sz="1600" dirty="0">
                <a:latin typeface="宋体" panose="02010600030101010101" pitchFamily="2" charset="-122"/>
                <a:ea typeface="宋体" panose="02010600030101010101" pitchFamily="2" charset="-122"/>
              </a:rPr>
              <a:t>的所有变量</a:t>
            </a:r>
            <a:endParaRPr lang="en-US" altLang="zh-CN" sz="1600" dirty="0">
              <a:latin typeface="宋体" panose="02010600030101010101" pitchFamily="2" charset="-122"/>
              <a:ea typeface="宋体" panose="02010600030101010101" pitchFamily="2" charset="-122"/>
            </a:endParaRP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归一化处理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本文对除结局变量外的所有变量均用归一化方法进行处理</a:t>
            </a:r>
            <a:endParaRPr lang="en-US" altLang="zh-CN" sz="1600" dirty="0">
              <a:latin typeface="宋体" panose="02010600030101010101" pitchFamily="2" charset="-122"/>
              <a:ea typeface="宋体" panose="02010600030101010101" pitchFamily="2" charset="-122"/>
            </a:endParaRPr>
          </a:p>
          <a:p>
            <a:pPr lvl="2"/>
            <a:endParaRPr lang="en-US" altLang="zh-CN" sz="1600" dirty="0">
              <a:latin typeface="宋体" panose="02010600030101010101" pitchFamily="2" charset="-122"/>
              <a:ea typeface="宋体" panose="02010600030101010101" pitchFamily="2" charset="-122"/>
            </a:endParaRPr>
          </a:p>
          <a:p>
            <a:pPr marL="800100" lvl="1" indent="-342900">
              <a:buFont typeface="+mj-lt"/>
              <a:buAutoNum type="arabicPeriod"/>
            </a:pPr>
            <a:r>
              <a:rPr lang="zh-CN" altLang="en-US" sz="1600" b="1" dirty="0">
                <a:latin typeface="宋体" panose="02010600030101010101" pitchFamily="2" charset="-122"/>
                <a:ea typeface="宋体" panose="02010600030101010101" pitchFamily="2" charset="-122"/>
              </a:rPr>
              <a:t>数据集划分处理</a:t>
            </a:r>
            <a:endParaRPr lang="en-US" altLang="zh-CN" sz="1600" b="1" dirty="0">
              <a:latin typeface="宋体" panose="02010600030101010101" pitchFamily="2" charset="-122"/>
              <a:ea typeface="宋体" panose="02010600030101010101" pitchFamily="2" charset="-122"/>
            </a:endParaRPr>
          </a:p>
          <a:p>
            <a:pPr marL="1200150" lvl="2" indent="-285750">
              <a:buFont typeface="Arial" panose="020B0604020202020204" pitchFamily="34" charset="0"/>
              <a:buChar char="•"/>
            </a:pPr>
            <a:r>
              <a:rPr lang="zh-CN" altLang="zh-CN" sz="1600" dirty="0">
                <a:latin typeface="宋体" panose="02010600030101010101" pitchFamily="2" charset="-122"/>
                <a:ea typeface="宋体" panose="02010600030101010101" pitchFamily="2" charset="-122"/>
              </a:rPr>
              <a:t>将上述处理之后数据按照</a:t>
            </a:r>
            <a:r>
              <a:rPr lang="en-US" altLang="zh-CN" sz="1600" dirty="0">
                <a:latin typeface="宋体" panose="02010600030101010101" pitchFamily="2" charset="-122"/>
                <a:ea typeface="宋体" panose="02010600030101010101" pitchFamily="2" charset="-122"/>
              </a:rPr>
              <a:t>7:3</a:t>
            </a:r>
            <a:r>
              <a:rPr lang="zh-CN" altLang="zh-CN" sz="1600" dirty="0">
                <a:latin typeface="宋体" panose="02010600030101010101" pitchFamily="2" charset="-122"/>
                <a:ea typeface="宋体" panose="02010600030101010101" pitchFamily="2" charset="-122"/>
              </a:rPr>
              <a:t>的比例划分为训练集和测试集</a:t>
            </a:r>
            <a:endParaRPr lang="en-US" altLang="zh-CN" sz="1600" dirty="0">
              <a:latin typeface="宋体" panose="02010600030101010101" pitchFamily="2" charset="-122"/>
              <a:ea typeface="宋体" panose="02010600030101010101" pitchFamily="2" charset="-122"/>
            </a:endParaRPr>
          </a:p>
          <a:p>
            <a:pPr algn="l"/>
            <a:endParaRPr lang="zh-CN" altLang="en-US" sz="1600" dirty="0">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0450A8F5-60E8-465C-A75D-BD905F39A49D}"/>
              </a:ext>
            </a:extLst>
          </p:cNvPr>
          <p:cNvSpPr txBox="1"/>
          <p:nvPr/>
        </p:nvSpPr>
        <p:spPr>
          <a:xfrm>
            <a:off x="0" y="1005468"/>
            <a:ext cx="3125164" cy="523220"/>
          </a:xfrm>
          <a:prstGeom prst="rect">
            <a:avLst/>
          </a:prstGeom>
          <a:noFill/>
        </p:spPr>
        <p:txBody>
          <a:bodyPr wrap="square" rtlCol="0">
            <a:spAutoFit/>
          </a:bodyPr>
          <a:lstStyle/>
          <a:p>
            <a:pPr algn="ctr"/>
            <a:r>
              <a:rPr lang="zh-CN" altLang="en-US" sz="2800" b="1" dirty="0">
                <a:latin typeface="宋体" panose="02010600030101010101" pitchFamily="2" charset="-122"/>
                <a:ea typeface="宋体" panose="02010600030101010101" pitchFamily="2" charset="-122"/>
              </a:rPr>
              <a:t>数据处理</a:t>
            </a:r>
            <a:r>
              <a:rPr lang="en-US" altLang="zh-CN" sz="2800" b="1" dirty="0">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6259969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版式1">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版式2">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版式3">
  <a:themeElements>
    <a:clrScheme name="西大模板">
      <a:dk1>
        <a:srgbClr val="262626"/>
      </a:dk1>
      <a:lt1>
        <a:sysClr val="window" lastClr="FFFFFF"/>
      </a:lt1>
      <a:dk2>
        <a:srgbClr val="44546A"/>
      </a:dk2>
      <a:lt2>
        <a:srgbClr val="E7E6E6"/>
      </a:lt2>
      <a:accent1>
        <a:srgbClr val="034C9C"/>
      </a:accent1>
      <a:accent2>
        <a:srgbClr val="1373D3"/>
      </a:accent2>
      <a:accent3>
        <a:srgbClr val="65CFFF"/>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方正大标宋简体"/>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3136</TotalTime>
  <Words>4875</Words>
  <Application>Microsoft Office PowerPoint</Application>
  <PresentationFormat>宽屏</PresentationFormat>
  <Paragraphs>1776</Paragraphs>
  <Slides>29</Slides>
  <Notes>28</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29</vt:i4>
      </vt:variant>
    </vt:vector>
  </HeadingPairs>
  <TitlesOfParts>
    <vt:vector size="44" baseType="lpstr">
      <vt:lpstr>方正大标宋简体</vt:lpstr>
      <vt:lpstr>宋体</vt:lpstr>
      <vt:lpstr>Arial</vt:lpstr>
      <vt:lpstr>楷体</vt:lpstr>
      <vt:lpstr>等线</vt:lpstr>
      <vt:lpstr>微软雅黑 Light</vt:lpstr>
      <vt:lpstr>黑体</vt:lpstr>
      <vt:lpstr>华文行楷</vt:lpstr>
      <vt:lpstr>微软雅黑</vt:lpstr>
      <vt:lpstr>Segoe UI Light</vt:lpstr>
      <vt:lpstr>Segoe UI</vt:lpstr>
      <vt:lpstr>Office 主题​​</vt:lpstr>
      <vt:lpstr>版式1</vt:lpstr>
      <vt:lpstr>版式2</vt:lpstr>
      <vt:lpstr>版式3</vt:lpstr>
      <vt:lpstr>机器学习模型在2010-2016年美国五个州的 阿片类药物使用量预测的应用</vt:lpstr>
      <vt:lpstr>PowerPoint 演示文稿</vt:lpstr>
      <vt:lpstr>前言</vt:lpstr>
      <vt:lpstr>1.1前言：研究背景</vt:lpstr>
      <vt:lpstr>1.2前言：研究现状</vt:lpstr>
      <vt:lpstr>1.3前言：研究思路</vt:lpstr>
      <vt:lpstr>方法</vt:lpstr>
      <vt:lpstr>2.1方法：数据方法</vt:lpstr>
      <vt:lpstr>2.1方法：数据方法</vt:lpstr>
      <vt:lpstr>2.2方法：模型方法</vt:lpstr>
      <vt:lpstr>2.3方法：评估方法</vt:lpstr>
      <vt:lpstr>结果</vt:lpstr>
      <vt:lpstr>3.1结果：现状结果</vt:lpstr>
      <vt:lpstr>3.1结果：现状结果</vt:lpstr>
      <vt:lpstr>3.1结果：现状结果</vt:lpstr>
      <vt:lpstr>3.2结果：预测结果</vt:lpstr>
      <vt:lpstr>3.2结果：预测结果</vt:lpstr>
      <vt:lpstr>3.2结果：预测结果</vt:lpstr>
      <vt:lpstr>3.3结果：评估结果</vt:lpstr>
      <vt:lpstr>3.3结果：评估结果</vt:lpstr>
      <vt:lpstr>3.3结果：评估结果</vt:lpstr>
      <vt:lpstr>3.3结果：评估结果</vt:lpstr>
      <vt:lpstr>3.3结果：评估结果</vt:lpstr>
      <vt:lpstr>3.3结果：评估结果</vt:lpstr>
      <vt:lpstr>3.3结果：评估结果</vt:lpstr>
      <vt:lpstr>结论</vt:lpstr>
      <vt:lpstr>4.1结论：研究总结</vt:lpstr>
      <vt:lpstr>4.2结论：研究不足</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陶丽华</dc:creator>
  <cp:lastModifiedBy>杜 兴兴</cp:lastModifiedBy>
  <cp:revision>157</cp:revision>
  <dcterms:created xsi:type="dcterms:W3CDTF">2019-04-19T02:13:52Z</dcterms:created>
  <dcterms:modified xsi:type="dcterms:W3CDTF">2020-06-08T06:59:38Z</dcterms:modified>
</cp:coreProperties>
</file>